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92F8-F170-43C3-8CC1-6F3A5F7B53F2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D343-6C29-4C0B-93B1-E465401EB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92F8-F170-43C3-8CC1-6F3A5F7B53F2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D343-6C29-4C0B-93B1-E465401EB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92F8-F170-43C3-8CC1-6F3A5F7B53F2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D343-6C29-4C0B-93B1-E465401EB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92F8-F170-43C3-8CC1-6F3A5F7B53F2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D343-6C29-4C0B-93B1-E465401EB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92F8-F170-43C3-8CC1-6F3A5F7B53F2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D343-6C29-4C0B-93B1-E465401EB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92F8-F170-43C3-8CC1-6F3A5F7B53F2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D343-6C29-4C0B-93B1-E465401EB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92F8-F170-43C3-8CC1-6F3A5F7B53F2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D343-6C29-4C0B-93B1-E465401EB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92F8-F170-43C3-8CC1-6F3A5F7B53F2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D343-6C29-4C0B-93B1-E465401EB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92F8-F170-43C3-8CC1-6F3A5F7B53F2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D343-6C29-4C0B-93B1-E465401EB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92F8-F170-43C3-8CC1-6F3A5F7B53F2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D343-6C29-4C0B-93B1-E465401EB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392F8-F170-43C3-8CC1-6F3A5F7B53F2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2D343-6C29-4C0B-93B1-E465401EB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F392F8-F170-43C3-8CC1-6F3A5F7B53F2}" type="datetimeFigureOut">
              <a:rPr lang="ru-RU" smtClean="0"/>
              <a:pPr/>
              <a:t>15.02.2015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82D343-6C29-4C0B-93B1-E465401EB1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роцесс 3"/>
          <p:cNvSpPr/>
          <p:nvPr/>
        </p:nvSpPr>
        <p:spPr>
          <a:xfrm>
            <a:off x="642910" y="1500174"/>
            <a:ext cx="1571636" cy="3929090"/>
          </a:xfrm>
          <a:prstGeom prst="flowChart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извлечение 4"/>
          <p:cNvSpPr/>
          <p:nvPr/>
        </p:nvSpPr>
        <p:spPr>
          <a:xfrm>
            <a:off x="642910" y="214290"/>
            <a:ext cx="1571636" cy="1285884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smtClean="0"/>
              <a:t>2014</a:t>
            </a:r>
            <a:endParaRPr lang="ru-RU" sz="2200" b="1" dirty="0"/>
          </a:p>
        </p:txBody>
      </p:sp>
      <p:sp>
        <p:nvSpPr>
          <p:cNvPr id="7" name="Фигура, имеющая форму буквы L 6"/>
          <p:cNvSpPr/>
          <p:nvPr/>
        </p:nvSpPr>
        <p:spPr>
          <a:xfrm flipV="1">
            <a:off x="357158" y="5357826"/>
            <a:ext cx="1285884" cy="107157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Фигура, имеющая форму буквы L 7"/>
          <p:cNvSpPr/>
          <p:nvPr/>
        </p:nvSpPr>
        <p:spPr>
          <a:xfrm flipH="1" flipV="1">
            <a:off x="1428728" y="5357826"/>
            <a:ext cx="1071570" cy="1071570"/>
          </a:xfrm>
          <a:prstGeom prst="corner">
            <a:avLst>
              <a:gd name="adj1" fmla="val 48707"/>
              <a:gd name="adj2" fmla="val 461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000100" y="2143116"/>
            <a:ext cx="571504" cy="28575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5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000100" y="4000504"/>
            <a:ext cx="571504" cy="28575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3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000100" y="3143248"/>
            <a:ext cx="571504" cy="26670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4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5" name="Блок-схема: задержка 14"/>
          <p:cNvSpPr/>
          <p:nvPr/>
        </p:nvSpPr>
        <p:spPr>
          <a:xfrm rot="16200000">
            <a:off x="892943" y="5107793"/>
            <a:ext cx="857256" cy="642942"/>
          </a:xfrm>
          <a:prstGeom prst="flowChartDelay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1714480" y="2143116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процесс 17"/>
          <p:cNvSpPr/>
          <p:nvPr/>
        </p:nvSpPr>
        <p:spPr>
          <a:xfrm>
            <a:off x="1857356" y="5072074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процесс 18"/>
          <p:cNvSpPr/>
          <p:nvPr/>
        </p:nvSpPr>
        <p:spPr>
          <a:xfrm>
            <a:off x="1714480" y="2571744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1857356" y="4929198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1857356" y="4786322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1857356" y="4643446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1714480" y="4143380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Блок-схема: процесс 23"/>
          <p:cNvSpPr/>
          <p:nvPr/>
        </p:nvSpPr>
        <p:spPr>
          <a:xfrm>
            <a:off x="1714480" y="4000504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процесс 24"/>
          <p:cNvSpPr/>
          <p:nvPr/>
        </p:nvSpPr>
        <p:spPr>
          <a:xfrm>
            <a:off x="1714480" y="2285992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Блок-схема: процесс 25"/>
          <p:cNvSpPr/>
          <p:nvPr/>
        </p:nvSpPr>
        <p:spPr>
          <a:xfrm>
            <a:off x="1714480" y="2428868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лок-схема: процесс 26"/>
          <p:cNvSpPr/>
          <p:nvPr/>
        </p:nvSpPr>
        <p:spPr>
          <a:xfrm>
            <a:off x="1714480" y="3857628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процесс 29"/>
          <p:cNvSpPr/>
          <p:nvPr/>
        </p:nvSpPr>
        <p:spPr>
          <a:xfrm>
            <a:off x="1714480" y="3000372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Блок-схема: процесс 30"/>
          <p:cNvSpPr/>
          <p:nvPr/>
        </p:nvSpPr>
        <p:spPr>
          <a:xfrm>
            <a:off x="1714480" y="3143248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процесс 31"/>
          <p:cNvSpPr/>
          <p:nvPr/>
        </p:nvSpPr>
        <p:spPr>
          <a:xfrm>
            <a:off x="1714480" y="3286124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процесс 33"/>
          <p:cNvSpPr/>
          <p:nvPr/>
        </p:nvSpPr>
        <p:spPr>
          <a:xfrm>
            <a:off x="1857356" y="5214950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процесс 34"/>
          <p:cNvSpPr/>
          <p:nvPr/>
        </p:nvSpPr>
        <p:spPr>
          <a:xfrm>
            <a:off x="1714480" y="3429000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лок-схема: процесс 35"/>
          <p:cNvSpPr/>
          <p:nvPr/>
        </p:nvSpPr>
        <p:spPr>
          <a:xfrm>
            <a:off x="1714480" y="4286256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Блок-схема: процесс 65"/>
          <p:cNvSpPr/>
          <p:nvPr/>
        </p:nvSpPr>
        <p:spPr>
          <a:xfrm>
            <a:off x="7000892" y="1571612"/>
            <a:ext cx="1571636" cy="3929090"/>
          </a:xfrm>
          <a:prstGeom prst="flowChart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лок-схема: извлечение 66"/>
          <p:cNvSpPr/>
          <p:nvPr/>
        </p:nvSpPr>
        <p:spPr>
          <a:xfrm>
            <a:off x="7000892" y="285728"/>
            <a:ext cx="1571636" cy="1285884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/>
              <a:t>2014</a:t>
            </a:r>
            <a:endParaRPr lang="ru-RU" sz="2200" b="1" dirty="0"/>
          </a:p>
        </p:txBody>
      </p:sp>
      <p:sp>
        <p:nvSpPr>
          <p:cNvPr id="68" name="Фигура, имеющая форму буквы L 67"/>
          <p:cNvSpPr/>
          <p:nvPr/>
        </p:nvSpPr>
        <p:spPr>
          <a:xfrm flipV="1">
            <a:off x="6715140" y="5429264"/>
            <a:ext cx="1285884" cy="107157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Фигура, имеющая форму буквы L 68"/>
          <p:cNvSpPr/>
          <p:nvPr/>
        </p:nvSpPr>
        <p:spPr>
          <a:xfrm flipH="1" flipV="1">
            <a:off x="7786710" y="5429264"/>
            <a:ext cx="1071570" cy="1071570"/>
          </a:xfrm>
          <a:prstGeom prst="corner">
            <a:avLst>
              <a:gd name="adj1" fmla="val 48707"/>
              <a:gd name="adj2" fmla="val 461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Овал 69"/>
          <p:cNvSpPr/>
          <p:nvPr/>
        </p:nvSpPr>
        <p:spPr>
          <a:xfrm>
            <a:off x="7358082" y="2214554"/>
            <a:ext cx="571504" cy="28575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5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71" name="Овал 70"/>
          <p:cNvSpPr/>
          <p:nvPr/>
        </p:nvSpPr>
        <p:spPr>
          <a:xfrm>
            <a:off x="7358082" y="4071942"/>
            <a:ext cx="571504" cy="28575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3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2" name="Овал 71"/>
          <p:cNvSpPr/>
          <p:nvPr/>
        </p:nvSpPr>
        <p:spPr>
          <a:xfrm>
            <a:off x="7358082" y="3214686"/>
            <a:ext cx="571504" cy="26670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4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73" name="Блок-схема: задержка 72"/>
          <p:cNvSpPr/>
          <p:nvPr/>
        </p:nvSpPr>
        <p:spPr>
          <a:xfrm rot="16200000">
            <a:off x="7250925" y="5179231"/>
            <a:ext cx="857256" cy="642942"/>
          </a:xfrm>
          <a:prstGeom prst="flowChartDelay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Блок-схема: процесс 73"/>
          <p:cNvSpPr/>
          <p:nvPr/>
        </p:nvSpPr>
        <p:spPr>
          <a:xfrm>
            <a:off x="8072462" y="2214554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Блок-схема: процесс 74"/>
          <p:cNvSpPr/>
          <p:nvPr/>
        </p:nvSpPr>
        <p:spPr>
          <a:xfrm>
            <a:off x="8215338" y="5143512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Блок-схема: процесс 75"/>
          <p:cNvSpPr/>
          <p:nvPr/>
        </p:nvSpPr>
        <p:spPr>
          <a:xfrm>
            <a:off x="8072462" y="2643182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77" name="Блок-схема: процесс 76"/>
          <p:cNvSpPr/>
          <p:nvPr/>
        </p:nvSpPr>
        <p:spPr>
          <a:xfrm>
            <a:off x="8215338" y="5000636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Блок-схема: процесс 77"/>
          <p:cNvSpPr/>
          <p:nvPr/>
        </p:nvSpPr>
        <p:spPr>
          <a:xfrm>
            <a:off x="8215338" y="4857760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Блок-схема: процесс 78"/>
          <p:cNvSpPr/>
          <p:nvPr/>
        </p:nvSpPr>
        <p:spPr>
          <a:xfrm>
            <a:off x="8215338" y="4714884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Блок-схема: процесс 79"/>
          <p:cNvSpPr/>
          <p:nvPr/>
        </p:nvSpPr>
        <p:spPr>
          <a:xfrm>
            <a:off x="8072462" y="4214818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Блок-схема: процесс 80"/>
          <p:cNvSpPr/>
          <p:nvPr/>
        </p:nvSpPr>
        <p:spPr>
          <a:xfrm>
            <a:off x="8072462" y="4071942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Блок-схема: процесс 81"/>
          <p:cNvSpPr/>
          <p:nvPr/>
        </p:nvSpPr>
        <p:spPr>
          <a:xfrm>
            <a:off x="8072462" y="2357430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Блок-схема: процесс 82"/>
          <p:cNvSpPr/>
          <p:nvPr/>
        </p:nvSpPr>
        <p:spPr>
          <a:xfrm>
            <a:off x="8072462" y="2500306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Блок-схема: процесс 83"/>
          <p:cNvSpPr/>
          <p:nvPr/>
        </p:nvSpPr>
        <p:spPr>
          <a:xfrm>
            <a:off x="8072462" y="3929066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Блок-схема: процесс 84"/>
          <p:cNvSpPr/>
          <p:nvPr/>
        </p:nvSpPr>
        <p:spPr>
          <a:xfrm>
            <a:off x="8072462" y="3071810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Блок-схема: процесс 85"/>
          <p:cNvSpPr/>
          <p:nvPr/>
        </p:nvSpPr>
        <p:spPr>
          <a:xfrm>
            <a:off x="8072462" y="3214686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Блок-схема: процесс 86"/>
          <p:cNvSpPr/>
          <p:nvPr/>
        </p:nvSpPr>
        <p:spPr>
          <a:xfrm>
            <a:off x="8072462" y="3357562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Блок-схема: процесс 87"/>
          <p:cNvSpPr/>
          <p:nvPr/>
        </p:nvSpPr>
        <p:spPr>
          <a:xfrm>
            <a:off x="8215338" y="5286388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Блок-схема: процесс 88"/>
          <p:cNvSpPr/>
          <p:nvPr/>
        </p:nvSpPr>
        <p:spPr>
          <a:xfrm>
            <a:off x="8072462" y="3500438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Блок-схема: процесс 89"/>
          <p:cNvSpPr/>
          <p:nvPr/>
        </p:nvSpPr>
        <p:spPr>
          <a:xfrm>
            <a:off x="8072462" y="4357694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Блок-схема: процесс 90"/>
          <p:cNvSpPr/>
          <p:nvPr/>
        </p:nvSpPr>
        <p:spPr>
          <a:xfrm>
            <a:off x="3714744" y="1643050"/>
            <a:ext cx="1571636" cy="3929090"/>
          </a:xfrm>
          <a:prstGeom prst="flowChart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Блок-схема: извлечение 91"/>
          <p:cNvSpPr/>
          <p:nvPr/>
        </p:nvSpPr>
        <p:spPr>
          <a:xfrm>
            <a:off x="3714744" y="357166"/>
            <a:ext cx="1571636" cy="1285884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/>
              <a:t>2014</a:t>
            </a:r>
            <a:endParaRPr lang="ru-RU" sz="2200" b="1" dirty="0"/>
          </a:p>
        </p:txBody>
      </p:sp>
      <p:sp>
        <p:nvSpPr>
          <p:cNvPr id="93" name="Фигура, имеющая форму буквы L 92"/>
          <p:cNvSpPr/>
          <p:nvPr/>
        </p:nvSpPr>
        <p:spPr>
          <a:xfrm flipV="1">
            <a:off x="3428992" y="5500702"/>
            <a:ext cx="1285884" cy="107157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Фигура, имеющая форму буквы L 93"/>
          <p:cNvSpPr/>
          <p:nvPr/>
        </p:nvSpPr>
        <p:spPr>
          <a:xfrm flipH="1" flipV="1">
            <a:off x="4500562" y="5500702"/>
            <a:ext cx="1071570" cy="1071570"/>
          </a:xfrm>
          <a:prstGeom prst="corner">
            <a:avLst>
              <a:gd name="adj1" fmla="val 48707"/>
              <a:gd name="adj2" fmla="val 4612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Овал 94"/>
          <p:cNvSpPr/>
          <p:nvPr/>
        </p:nvSpPr>
        <p:spPr>
          <a:xfrm>
            <a:off x="4071934" y="2285992"/>
            <a:ext cx="571504" cy="28575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5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6" name="Овал 95"/>
          <p:cNvSpPr/>
          <p:nvPr/>
        </p:nvSpPr>
        <p:spPr>
          <a:xfrm>
            <a:off x="4071934" y="4143380"/>
            <a:ext cx="571504" cy="28575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3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7" name="Овал 96"/>
          <p:cNvSpPr/>
          <p:nvPr/>
        </p:nvSpPr>
        <p:spPr>
          <a:xfrm>
            <a:off x="4071934" y="3286124"/>
            <a:ext cx="571504" cy="266704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B050"/>
                </a:solidFill>
              </a:rPr>
              <a:t>4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98" name="Блок-схема: задержка 97"/>
          <p:cNvSpPr/>
          <p:nvPr/>
        </p:nvSpPr>
        <p:spPr>
          <a:xfrm rot="16200000">
            <a:off x="3964777" y="5250669"/>
            <a:ext cx="857256" cy="642942"/>
          </a:xfrm>
          <a:prstGeom prst="flowChartDelay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Блок-схема: процесс 98"/>
          <p:cNvSpPr/>
          <p:nvPr/>
        </p:nvSpPr>
        <p:spPr>
          <a:xfrm>
            <a:off x="4786314" y="2285992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Блок-схема: процесс 99"/>
          <p:cNvSpPr/>
          <p:nvPr/>
        </p:nvSpPr>
        <p:spPr>
          <a:xfrm>
            <a:off x="4929190" y="5214950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Блок-схема: процесс 100"/>
          <p:cNvSpPr/>
          <p:nvPr/>
        </p:nvSpPr>
        <p:spPr>
          <a:xfrm>
            <a:off x="4786314" y="2714620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102" name="Блок-схема: процесс 101"/>
          <p:cNvSpPr/>
          <p:nvPr/>
        </p:nvSpPr>
        <p:spPr>
          <a:xfrm>
            <a:off x="4929190" y="5072074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Блок-схема: процесс 102"/>
          <p:cNvSpPr/>
          <p:nvPr/>
        </p:nvSpPr>
        <p:spPr>
          <a:xfrm>
            <a:off x="4929190" y="4929198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4" name="Блок-схема: процесс 103"/>
          <p:cNvSpPr/>
          <p:nvPr/>
        </p:nvSpPr>
        <p:spPr>
          <a:xfrm>
            <a:off x="4929190" y="4786322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Блок-схема: процесс 104"/>
          <p:cNvSpPr/>
          <p:nvPr/>
        </p:nvSpPr>
        <p:spPr>
          <a:xfrm>
            <a:off x="4786314" y="4286256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Блок-схема: процесс 105"/>
          <p:cNvSpPr/>
          <p:nvPr/>
        </p:nvSpPr>
        <p:spPr>
          <a:xfrm>
            <a:off x="4786314" y="4143380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Блок-схема: процесс 106"/>
          <p:cNvSpPr/>
          <p:nvPr/>
        </p:nvSpPr>
        <p:spPr>
          <a:xfrm>
            <a:off x="4786314" y="2428868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Блок-схема: процесс 107"/>
          <p:cNvSpPr/>
          <p:nvPr/>
        </p:nvSpPr>
        <p:spPr>
          <a:xfrm>
            <a:off x="4786314" y="2571744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Блок-схема: процесс 108"/>
          <p:cNvSpPr/>
          <p:nvPr/>
        </p:nvSpPr>
        <p:spPr>
          <a:xfrm>
            <a:off x="4786314" y="4000504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Блок-схема: процесс 109"/>
          <p:cNvSpPr/>
          <p:nvPr/>
        </p:nvSpPr>
        <p:spPr>
          <a:xfrm>
            <a:off x="4786314" y="3143248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Блок-схема: процесс 110"/>
          <p:cNvSpPr/>
          <p:nvPr/>
        </p:nvSpPr>
        <p:spPr>
          <a:xfrm>
            <a:off x="4786314" y="3286124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Блок-схема: процесс 111"/>
          <p:cNvSpPr/>
          <p:nvPr/>
        </p:nvSpPr>
        <p:spPr>
          <a:xfrm>
            <a:off x="4786314" y="3429000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Блок-схема: процесс 112"/>
          <p:cNvSpPr/>
          <p:nvPr/>
        </p:nvSpPr>
        <p:spPr>
          <a:xfrm>
            <a:off x="4929190" y="5357826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Блок-схема: процесс 113"/>
          <p:cNvSpPr/>
          <p:nvPr/>
        </p:nvSpPr>
        <p:spPr>
          <a:xfrm>
            <a:off x="4786314" y="3571876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Блок-схема: процесс 114"/>
          <p:cNvSpPr/>
          <p:nvPr/>
        </p:nvSpPr>
        <p:spPr>
          <a:xfrm>
            <a:off x="4786314" y="4429132"/>
            <a:ext cx="285752" cy="142876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15</Words>
  <Application>Microsoft Office PowerPoint</Application>
  <PresentationFormat>Экран (4:3)</PresentationFormat>
  <Paragraphs>15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5</cp:revision>
  <dcterms:created xsi:type="dcterms:W3CDTF">2011-03-13T10:15:55Z</dcterms:created>
  <dcterms:modified xsi:type="dcterms:W3CDTF">2015-02-15T06:22:45Z</dcterms:modified>
</cp:coreProperties>
</file>