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1" r:id="rId2"/>
    <p:sldMasterId id="2147483665" r:id="rId3"/>
    <p:sldMasterId id="2147483669" r:id="rId4"/>
    <p:sldMasterId id="2147483671" r:id="rId5"/>
    <p:sldMasterId id="2147483675" r:id="rId6"/>
    <p:sldMasterId id="2147483681" r:id="rId7"/>
  </p:sldMasterIdLst>
  <p:sldIdLst>
    <p:sldId id="318" r:id="rId8"/>
    <p:sldId id="288" r:id="rId9"/>
    <p:sldId id="309" r:id="rId10"/>
    <p:sldId id="289" r:id="rId11"/>
    <p:sldId id="290" r:id="rId12"/>
    <p:sldId id="286" r:id="rId13"/>
    <p:sldId id="260" r:id="rId14"/>
    <p:sldId id="263" r:id="rId15"/>
    <p:sldId id="280" r:id="rId16"/>
    <p:sldId id="265" r:id="rId17"/>
    <p:sldId id="283" r:id="rId18"/>
    <p:sldId id="300" r:id="rId19"/>
    <p:sldId id="301" r:id="rId20"/>
    <p:sldId id="271" r:id="rId21"/>
    <p:sldId id="317" r:id="rId22"/>
    <p:sldId id="273" r:id="rId23"/>
    <p:sldId id="293" r:id="rId24"/>
    <p:sldId id="303" r:id="rId25"/>
    <p:sldId id="296" r:id="rId26"/>
    <p:sldId id="305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8F8F8"/>
    <a:srgbClr val="000000"/>
    <a:srgbClr val="6600CC"/>
    <a:srgbClr val="009900"/>
    <a:srgbClr val="FF3300"/>
    <a:srgbClr val="33CC33"/>
    <a:srgbClr val="FF66FF"/>
    <a:srgbClr val="99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>
        <p:scale>
          <a:sx n="77" d="100"/>
          <a:sy n="77" d="100"/>
        </p:scale>
        <p:origin x="-1618" y="-2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0661A-D8BB-40D8-B29E-09B2451E8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CA2C2-722B-47EB-9E54-B7656FD5A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19673-C049-4FC6-BBDD-237767906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E8300-B79D-4113-8ED2-D8960ED28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83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891B3-3DDA-46E3-B091-074755323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A71A4-BF99-4BAE-846F-D73AA4063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E52B6-25D6-41B1-819D-7C44A93DA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7F7DA-8C74-42EA-9892-AFDB2C697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72E09-F814-4C66-BAC6-69C388DA3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B0253-3A80-481D-970C-E916766228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B1257-68BD-4BB9-95BD-3B1229B68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8F31C-38AB-4B2E-A655-1F6DBCE4E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F5D27-FD64-4671-BD0E-D0A2151CB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F7DE6-9E40-48F2-B570-931BAD4E1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73E72-BE1F-4D9C-B7CD-868EDDA67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A08C4-EBF1-462C-9708-C0CED9513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109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109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A4644-666C-4A9B-B069-547EEEFCA4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2ED2A-FD7C-42EF-9B0D-56F395636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D2DB5-698E-4876-9E85-1C08B4D7E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76D70-5A82-43DC-995C-005137AFB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71C8C-F1F5-4875-920F-9B356D6B9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80399-537B-47F2-A64A-8A9D2E3C4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FF31B-6DB5-413E-917A-D14677398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58B60-824E-4C84-A355-0A605856B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AD3B7-5DC0-4339-AF7E-F4E90C898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B2FB6-EC7F-4B45-9B78-4D11F3CAEA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10C95-4041-458D-B200-AADEC5FD0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7E6A6-2B9A-410F-88B0-39B9D217E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7 h 1912"/>
              <a:gd name="T4" fmla="*/ 0 w 1588"/>
              <a:gd name="T5" fmla="*/ 2147483647 h 1912"/>
              <a:gd name="T6" fmla="*/ 0 w 1588"/>
              <a:gd name="T7" fmla="*/ 2147483647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13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CE914-D623-47A0-BC79-A90C861FE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A7F9F-E097-4502-9AB4-67DB89101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5FB0F-9F2F-42F7-8F45-3984293530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818BF-8899-4658-B500-5CEC93FF4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D7F2C-D734-47B1-A13D-FD0B89CE0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0DC8E-E8E9-48FA-BED1-52E8FE598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8809B-93EA-45A0-BDD7-B8CA4F9559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2B8D6-D739-4247-951B-D5D1825FD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8627A-FD94-4E3D-9C3C-880A5092C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15944-D49C-456D-A15B-CEA4E9506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60A83-E2F2-4952-9EA8-19D5B2D260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EE2BA-FCFC-4AE8-A0A3-F778DF7EC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3413" y="798513"/>
            <a:ext cx="7542213" cy="6029325"/>
            <a:chOff x="-384" y="480"/>
            <a:chExt cx="4751" cy="3798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19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33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>
                    <a:gd name="T0" fmla="*/ 506 w 3271"/>
                    <a:gd name="T1" fmla="*/ 1990 h 3075"/>
                    <a:gd name="T2" fmla="*/ 188 w 3271"/>
                    <a:gd name="T3" fmla="*/ 1474 h 3075"/>
                    <a:gd name="T4" fmla="*/ 66 w 3271"/>
                    <a:gd name="T5" fmla="*/ 1169 h 3075"/>
                    <a:gd name="T6" fmla="*/ 12 w 3271"/>
                    <a:gd name="T7" fmla="*/ 875 h 3075"/>
                    <a:gd name="T8" fmla="*/ 18 w 3271"/>
                    <a:gd name="T9" fmla="*/ 611 h 3075"/>
                    <a:gd name="T10" fmla="*/ 84 w 3271"/>
                    <a:gd name="T11" fmla="*/ 389 h 3075"/>
                    <a:gd name="T12" fmla="*/ 211 w 3271"/>
                    <a:gd name="T13" fmla="*/ 216 h 3075"/>
                    <a:gd name="T14" fmla="*/ 512 w 3271"/>
                    <a:gd name="T15" fmla="*/ 42 h 3075"/>
                    <a:gd name="T16" fmla="*/ 897 w 3271"/>
                    <a:gd name="T17" fmla="*/ 6 h 3075"/>
                    <a:gd name="T18" fmla="*/ 1342 w 3271"/>
                    <a:gd name="T19" fmla="*/ 102 h 3075"/>
                    <a:gd name="T20" fmla="*/ 1818 w 3271"/>
                    <a:gd name="T21" fmla="*/ 324 h 3075"/>
                    <a:gd name="T22" fmla="*/ 2286 w 3271"/>
                    <a:gd name="T23" fmla="*/ 659 h 3075"/>
                    <a:gd name="T24" fmla="*/ 2785 w 3271"/>
                    <a:gd name="T25" fmla="*/ 1187 h 3075"/>
                    <a:gd name="T26" fmla="*/ 3103 w 3271"/>
                    <a:gd name="T27" fmla="*/ 1702 h 3075"/>
                    <a:gd name="T28" fmla="*/ 3225 w 3271"/>
                    <a:gd name="T29" fmla="*/ 2008 h 3075"/>
                    <a:gd name="T30" fmla="*/ 3279 w 3271"/>
                    <a:gd name="T31" fmla="*/ 2302 h 3075"/>
                    <a:gd name="T32" fmla="*/ 3273 w 3271"/>
                    <a:gd name="T33" fmla="*/ 2565 h 3075"/>
                    <a:gd name="T34" fmla="*/ 3207 w 3271"/>
                    <a:gd name="T35" fmla="*/ 2781 h 3075"/>
                    <a:gd name="T36" fmla="*/ 3086 w 3271"/>
                    <a:gd name="T37" fmla="*/ 2961 h 3075"/>
                    <a:gd name="T38" fmla="*/ 2936 w 3271"/>
                    <a:gd name="T39" fmla="*/ 3075 h 3075"/>
                    <a:gd name="T40" fmla="*/ 3086 w 3271"/>
                    <a:gd name="T41" fmla="*/ 2967 h 3075"/>
                    <a:gd name="T42" fmla="*/ 3213 w 3271"/>
                    <a:gd name="T43" fmla="*/ 2787 h 3075"/>
                    <a:gd name="T44" fmla="*/ 3279 w 3271"/>
                    <a:gd name="T45" fmla="*/ 2565 h 3075"/>
                    <a:gd name="T46" fmla="*/ 3285 w 3271"/>
                    <a:gd name="T47" fmla="*/ 2302 h 3075"/>
                    <a:gd name="T48" fmla="*/ 3231 w 3271"/>
                    <a:gd name="T49" fmla="*/ 2008 h 3075"/>
                    <a:gd name="T50" fmla="*/ 3109 w 3271"/>
                    <a:gd name="T51" fmla="*/ 1702 h 3075"/>
                    <a:gd name="T52" fmla="*/ 2792 w 3271"/>
                    <a:gd name="T53" fmla="*/ 1181 h 3075"/>
                    <a:gd name="T54" fmla="*/ 2292 w 3271"/>
                    <a:gd name="T55" fmla="*/ 653 h 3075"/>
                    <a:gd name="T56" fmla="*/ 1818 w 3271"/>
                    <a:gd name="T57" fmla="*/ 318 h 3075"/>
                    <a:gd name="T58" fmla="*/ 1342 w 3271"/>
                    <a:gd name="T59" fmla="*/ 96 h 3075"/>
                    <a:gd name="T60" fmla="*/ 897 w 3271"/>
                    <a:gd name="T61" fmla="*/ 0 h 3075"/>
                    <a:gd name="T62" fmla="*/ 506 w 3271"/>
                    <a:gd name="T63" fmla="*/ 36 h 3075"/>
                    <a:gd name="T64" fmla="*/ 206 w 3271"/>
                    <a:gd name="T65" fmla="*/ 210 h 3075"/>
                    <a:gd name="T66" fmla="*/ 78 w 3271"/>
                    <a:gd name="T67" fmla="*/ 389 h 3075"/>
                    <a:gd name="T68" fmla="*/ 12 w 3271"/>
                    <a:gd name="T69" fmla="*/ 611 h 3075"/>
                    <a:gd name="T70" fmla="*/ 6 w 3271"/>
                    <a:gd name="T71" fmla="*/ 875 h 3075"/>
                    <a:gd name="T72" fmla="*/ 60 w 3271"/>
                    <a:gd name="T73" fmla="*/ 1169 h 3075"/>
                    <a:gd name="T74" fmla="*/ 182 w 3271"/>
                    <a:gd name="T75" fmla="*/ 1474 h 3075"/>
                    <a:gd name="T76" fmla="*/ 355 w 3271"/>
                    <a:gd name="T77" fmla="*/ 1786 h 3075"/>
                    <a:gd name="T78" fmla="*/ 855 w 3271"/>
                    <a:gd name="T79" fmla="*/ 2380 h 3075"/>
                    <a:gd name="T80" fmla="*/ 1252 w 3271"/>
                    <a:gd name="T81" fmla="*/ 2709 h 3075"/>
                    <a:gd name="T82" fmla="*/ 1666 w 3271"/>
                    <a:gd name="T83" fmla="*/ 2961 h 3075"/>
                    <a:gd name="T84" fmla="*/ 1949 w 3271"/>
                    <a:gd name="T85" fmla="*/ 3075 h 3075"/>
                    <a:gd name="T86" fmla="*/ 1535 w 3271"/>
                    <a:gd name="T87" fmla="*/ 2889 h 3075"/>
                    <a:gd name="T88" fmla="*/ 1124 w 3271"/>
                    <a:gd name="T89" fmla="*/ 2607 h 3075"/>
                    <a:gd name="T90" fmla="*/ 855 w 3271"/>
                    <a:gd name="T91" fmla="*/ 2380 h 3075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34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35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>
                      <a:gd name="T0" fmla="*/ 3970 w 3952"/>
                      <a:gd name="T1" fmla="*/ 2860 h 3501"/>
                      <a:gd name="T2" fmla="*/ 3934 w 3952"/>
                      <a:gd name="T3" fmla="*/ 2614 h 3501"/>
                      <a:gd name="T4" fmla="*/ 3863 w 3952"/>
                      <a:gd name="T5" fmla="*/ 2368 h 3501"/>
                      <a:gd name="T6" fmla="*/ 3753 w 3952"/>
                      <a:gd name="T7" fmla="*/ 2110 h 3501"/>
                      <a:gd name="T8" fmla="*/ 3615 w 3952"/>
                      <a:gd name="T9" fmla="*/ 1853 h 3501"/>
                      <a:gd name="T10" fmla="*/ 3452 w 3952"/>
                      <a:gd name="T11" fmla="*/ 1595 h 3501"/>
                      <a:gd name="T12" fmla="*/ 3261 w 3952"/>
                      <a:gd name="T13" fmla="*/ 1343 h 3501"/>
                      <a:gd name="T14" fmla="*/ 3043 w 3952"/>
                      <a:gd name="T15" fmla="*/ 1103 h 3501"/>
                      <a:gd name="T16" fmla="*/ 2737 w 3952"/>
                      <a:gd name="T17" fmla="*/ 815 h 3501"/>
                      <a:gd name="T18" fmla="*/ 2346 w 3952"/>
                      <a:gd name="T19" fmla="*/ 522 h 3501"/>
                      <a:gd name="T20" fmla="*/ 1955 w 3952"/>
                      <a:gd name="T21" fmla="*/ 288 h 3501"/>
                      <a:gd name="T22" fmla="*/ 1565 w 3952"/>
                      <a:gd name="T23" fmla="*/ 126 h 3501"/>
                      <a:gd name="T24" fmla="*/ 1192 w 3952"/>
                      <a:gd name="T25" fmla="*/ 24 h 3501"/>
                      <a:gd name="T26" fmla="*/ 843 w 3952"/>
                      <a:gd name="T27" fmla="*/ 0 h 3501"/>
                      <a:gd name="T28" fmla="*/ 530 w 3952"/>
                      <a:gd name="T29" fmla="*/ 48 h 3501"/>
                      <a:gd name="T30" fmla="*/ 265 w 3952"/>
                      <a:gd name="T31" fmla="*/ 174 h 3501"/>
                      <a:gd name="T32" fmla="*/ 114 w 3952"/>
                      <a:gd name="T33" fmla="*/ 312 h 3501"/>
                      <a:gd name="T34" fmla="*/ 0 w 3952"/>
                      <a:gd name="T35" fmla="*/ 486 h 3501"/>
                      <a:gd name="T36" fmla="*/ 72 w 3952"/>
                      <a:gd name="T37" fmla="*/ 372 h 3501"/>
                      <a:gd name="T38" fmla="*/ 271 w 3952"/>
                      <a:gd name="T39" fmla="*/ 174 h 3501"/>
                      <a:gd name="T40" fmla="*/ 530 w 3952"/>
                      <a:gd name="T41" fmla="*/ 48 h 3501"/>
                      <a:gd name="T42" fmla="*/ 843 w 3952"/>
                      <a:gd name="T43" fmla="*/ 6 h 3501"/>
                      <a:gd name="T44" fmla="*/ 1192 w 3952"/>
                      <a:gd name="T45" fmla="*/ 30 h 3501"/>
                      <a:gd name="T46" fmla="*/ 1565 w 3952"/>
                      <a:gd name="T47" fmla="*/ 132 h 3501"/>
                      <a:gd name="T48" fmla="*/ 1955 w 3952"/>
                      <a:gd name="T49" fmla="*/ 294 h 3501"/>
                      <a:gd name="T50" fmla="*/ 2346 w 3952"/>
                      <a:gd name="T51" fmla="*/ 528 h 3501"/>
                      <a:gd name="T52" fmla="*/ 2731 w 3952"/>
                      <a:gd name="T53" fmla="*/ 821 h 3501"/>
                      <a:gd name="T54" fmla="*/ 3146 w 3952"/>
                      <a:gd name="T55" fmla="*/ 1223 h 3501"/>
                      <a:gd name="T56" fmla="*/ 3356 w 3952"/>
                      <a:gd name="T57" fmla="*/ 1469 h 3501"/>
                      <a:gd name="T58" fmla="*/ 3532 w 3952"/>
                      <a:gd name="T59" fmla="*/ 1727 h 3501"/>
                      <a:gd name="T60" fmla="*/ 3687 w 3952"/>
                      <a:gd name="T61" fmla="*/ 1984 h 3501"/>
                      <a:gd name="T62" fmla="*/ 3808 w 3952"/>
                      <a:gd name="T63" fmla="*/ 2236 h 3501"/>
                      <a:gd name="T64" fmla="*/ 3899 w 3952"/>
                      <a:gd name="T65" fmla="*/ 2494 h 3501"/>
                      <a:gd name="T66" fmla="*/ 3958 w 3952"/>
                      <a:gd name="T67" fmla="*/ 2740 h 3501"/>
                      <a:gd name="T68" fmla="*/ 3976 w 3952"/>
                      <a:gd name="T69" fmla="*/ 2973 h 3501"/>
                      <a:gd name="T70" fmla="*/ 3946 w 3952"/>
                      <a:gd name="T71" fmla="*/ 3255 h 3501"/>
                      <a:gd name="T72" fmla="*/ 3857 w 3952"/>
                      <a:gd name="T73" fmla="*/ 3501 h 3501"/>
                      <a:gd name="T74" fmla="*/ 3910 w 3952"/>
                      <a:gd name="T75" fmla="*/ 3387 h 3501"/>
                      <a:gd name="T76" fmla="*/ 3970 w 3952"/>
                      <a:gd name="T77" fmla="*/ 3123 h 3501"/>
                      <a:gd name="T78" fmla="*/ 3976 w 3952"/>
                      <a:gd name="T79" fmla="*/ 2973 h 3501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6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>
                      <a:gd name="T0" fmla="*/ 680 w 3791"/>
                      <a:gd name="T1" fmla="*/ 2416 h 3363"/>
                      <a:gd name="T2" fmla="*/ 421 w 3791"/>
                      <a:gd name="T3" fmla="*/ 2062 h 3363"/>
                      <a:gd name="T4" fmla="*/ 217 w 3791"/>
                      <a:gd name="T5" fmla="*/ 1703 h 3363"/>
                      <a:gd name="T6" fmla="*/ 78 w 3791"/>
                      <a:gd name="T7" fmla="*/ 1343 h 3363"/>
                      <a:gd name="T8" fmla="*/ 12 w 3791"/>
                      <a:gd name="T9" fmla="*/ 1001 h 3363"/>
                      <a:gd name="T10" fmla="*/ 18 w 3791"/>
                      <a:gd name="T11" fmla="*/ 701 h 3363"/>
                      <a:gd name="T12" fmla="*/ 96 w 3791"/>
                      <a:gd name="T13" fmla="*/ 450 h 3363"/>
                      <a:gd name="T14" fmla="*/ 241 w 3791"/>
                      <a:gd name="T15" fmla="*/ 246 h 3363"/>
                      <a:gd name="T16" fmla="*/ 584 w 3791"/>
                      <a:gd name="T17" fmla="*/ 48 h 3363"/>
                      <a:gd name="T18" fmla="*/ 1034 w 3791"/>
                      <a:gd name="T19" fmla="*/ 6 h 3363"/>
                      <a:gd name="T20" fmla="*/ 1553 w 3791"/>
                      <a:gd name="T21" fmla="*/ 120 h 3363"/>
                      <a:gd name="T22" fmla="*/ 2101 w 3791"/>
                      <a:gd name="T23" fmla="*/ 378 h 3363"/>
                      <a:gd name="T24" fmla="*/ 2647 w 3791"/>
                      <a:gd name="T25" fmla="*/ 773 h 3363"/>
                      <a:gd name="T26" fmla="*/ 3135 w 3791"/>
                      <a:gd name="T27" fmla="*/ 1265 h 3363"/>
                      <a:gd name="T28" fmla="*/ 3400 w 3791"/>
                      <a:gd name="T29" fmla="*/ 1625 h 3363"/>
                      <a:gd name="T30" fmla="*/ 3604 w 3791"/>
                      <a:gd name="T31" fmla="*/ 1984 h 3363"/>
                      <a:gd name="T32" fmla="*/ 3743 w 3791"/>
                      <a:gd name="T33" fmla="*/ 2344 h 3363"/>
                      <a:gd name="T34" fmla="*/ 3809 w 3791"/>
                      <a:gd name="T35" fmla="*/ 2686 h 3363"/>
                      <a:gd name="T36" fmla="*/ 3773 w 3791"/>
                      <a:gd name="T37" fmla="*/ 3105 h 3363"/>
                      <a:gd name="T38" fmla="*/ 3652 w 3791"/>
                      <a:gd name="T39" fmla="*/ 3363 h 3363"/>
                      <a:gd name="T40" fmla="*/ 3803 w 3791"/>
                      <a:gd name="T41" fmla="*/ 2967 h 3363"/>
                      <a:gd name="T42" fmla="*/ 3815 w 3791"/>
                      <a:gd name="T43" fmla="*/ 2794 h 3363"/>
                      <a:gd name="T44" fmla="*/ 3773 w 3791"/>
                      <a:gd name="T45" fmla="*/ 2458 h 3363"/>
                      <a:gd name="T46" fmla="*/ 3659 w 3791"/>
                      <a:gd name="T47" fmla="*/ 2104 h 3363"/>
                      <a:gd name="T48" fmla="*/ 3478 w 3791"/>
                      <a:gd name="T49" fmla="*/ 1739 h 3363"/>
                      <a:gd name="T50" fmla="*/ 3231 w 3791"/>
                      <a:gd name="T51" fmla="*/ 1385 h 3363"/>
                      <a:gd name="T52" fmla="*/ 2822 w 3791"/>
                      <a:gd name="T53" fmla="*/ 929 h 3363"/>
                      <a:gd name="T54" fmla="*/ 2286 w 3791"/>
                      <a:gd name="T55" fmla="*/ 492 h 3363"/>
                      <a:gd name="T56" fmla="*/ 1732 w 3791"/>
                      <a:gd name="T57" fmla="*/ 192 h 3363"/>
                      <a:gd name="T58" fmla="*/ 1198 w 3791"/>
                      <a:gd name="T59" fmla="*/ 24 h 3363"/>
                      <a:gd name="T60" fmla="*/ 721 w 3791"/>
                      <a:gd name="T61" fmla="*/ 12 h 3363"/>
                      <a:gd name="T62" fmla="*/ 337 w 3791"/>
                      <a:gd name="T63" fmla="*/ 162 h 3363"/>
                      <a:gd name="T64" fmla="*/ 132 w 3791"/>
                      <a:gd name="T65" fmla="*/ 378 h 3363"/>
                      <a:gd name="T66" fmla="*/ 36 w 3791"/>
                      <a:gd name="T67" fmla="*/ 612 h 3363"/>
                      <a:gd name="T68" fmla="*/ 0 w 3791"/>
                      <a:gd name="T69" fmla="*/ 893 h 3363"/>
                      <a:gd name="T70" fmla="*/ 42 w 3791"/>
                      <a:gd name="T71" fmla="*/ 1229 h 3363"/>
                      <a:gd name="T72" fmla="*/ 163 w 3791"/>
                      <a:gd name="T73" fmla="*/ 1583 h 3363"/>
                      <a:gd name="T74" fmla="*/ 343 w 3791"/>
                      <a:gd name="T75" fmla="*/ 1942 h 3363"/>
                      <a:gd name="T76" fmla="*/ 584 w 3791"/>
                      <a:gd name="T77" fmla="*/ 2302 h 3363"/>
                      <a:gd name="T78" fmla="*/ 993 w 3791"/>
                      <a:gd name="T79" fmla="*/ 2758 h 3363"/>
                      <a:gd name="T80" fmla="*/ 1606 w 3791"/>
                      <a:gd name="T81" fmla="*/ 3237 h 3363"/>
                      <a:gd name="T82" fmla="*/ 1606 w 3791"/>
                      <a:gd name="T83" fmla="*/ 3237 h 3363"/>
                      <a:gd name="T84" fmla="*/ 999 w 3791"/>
                      <a:gd name="T85" fmla="*/ 2758 h 3363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7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>
                      <a:gd name="T0" fmla="*/ 542 w 3527"/>
                      <a:gd name="T1" fmla="*/ 2146 h 3225"/>
                      <a:gd name="T2" fmla="*/ 319 w 3527"/>
                      <a:gd name="T3" fmla="*/ 1816 h 3225"/>
                      <a:gd name="T4" fmla="*/ 149 w 3527"/>
                      <a:gd name="T5" fmla="*/ 1481 h 3225"/>
                      <a:gd name="T6" fmla="*/ 41 w 3527"/>
                      <a:gd name="T7" fmla="*/ 1151 h 3225"/>
                      <a:gd name="T8" fmla="*/ 0 w 3527"/>
                      <a:gd name="T9" fmla="*/ 839 h 3225"/>
                      <a:gd name="T10" fmla="*/ 30 w 3527"/>
                      <a:gd name="T11" fmla="*/ 575 h 3225"/>
                      <a:gd name="T12" fmla="*/ 125 w 3527"/>
                      <a:gd name="T13" fmla="*/ 354 h 3225"/>
                      <a:gd name="T14" fmla="*/ 319 w 3527"/>
                      <a:gd name="T15" fmla="*/ 150 h 3225"/>
                      <a:gd name="T16" fmla="*/ 673 w 3527"/>
                      <a:gd name="T17" fmla="*/ 12 h 3225"/>
                      <a:gd name="T18" fmla="*/ 1118 w 3527"/>
                      <a:gd name="T19" fmla="*/ 24 h 3225"/>
                      <a:gd name="T20" fmla="*/ 1618 w 3527"/>
                      <a:gd name="T21" fmla="*/ 174 h 3225"/>
                      <a:gd name="T22" fmla="*/ 2130 w 3527"/>
                      <a:gd name="T23" fmla="*/ 456 h 3225"/>
                      <a:gd name="T24" fmla="*/ 2629 w 3527"/>
                      <a:gd name="T25" fmla="*/ 857 h 3225"/>
                      <a:gd name="T26" fmla="*/ 3093 w 3527"/>
                      <a:gd name="T27" fmla="*/ 1391 h 3225"/>
                      <a:gd name="T28" fmla="*/ 3296 w 3527"/>
                      <a:gd name="T29" fmla="*/ 1726 h 3225"/>
                      <a:gd name="T30" fmla="*/ 3448 w 3527"/>
                      <a:gd name="T31" fmla="*/ 2062 h 3225"/>
                      <a:gd name="T32" fmla="*/ 3531 w 3527"/>
                      <a:gd name="T33" fmla="*/ 2386 h 3225"/>
                      <a:gd name="T34" fmla="*/ 3543 w 3527"/>
                      <a:gd name="T35" fmla="*/ 2680 h 3225"/>
                      <a:gd name="T36" fmla="*/ 3496 w 3527"/>
                      <a:gd name="T37" fmla="*/ 2931 h 3225"/>
                      <a:gd name="T38" fmla="*/ 3381 w 3527"/>
                      <a:gd name="T39" fmla="*/ 3141 h 3225"/>
                      <a:gd name="T40" fmla="*/ 3302 w 3527"/>
                      <a:gd name="T41" fmla="*/ 3225 h 3225"/>
                      <a:gd name="T42" fmla="*/ 3332 w 3527"/>
                      <a:gd name="T43" fmla="*/ 3201 h 3225"/>
                      <a:gd name="T44" fmla="*/ 3466 w 3527"/>
                      <a:gd name="T45" fmla="*/ 3009 h 3225"/>
                      <a:gd name="T46" fmla="*/ 3537 w 3527"/>
                      <a:gd name="T47" fmla="*/ 2769 h 3225"/>
                      <a:gd name="T48" fmla="*/ 3543 w 3527"/>
                      <a:gd name="T49" fmla="*/ 2488 h 3225"/>
                      <a:gd name="T50" fmla="*/ 3484 w 3527"/>
                      <a:gd name="T51" fmla="*/ 2170 h 3225"/>
                      <a:gd name="T52" fmla="*/ 3356 w 3527"/>
                      <a:gd name="T53" fmla="*/ 1834 h 3225"/>
                      <a:gd name="T54" fmla="*/ 3165 w 3527"/>
                      <a:gd name="T55" fmla="*/ 1499 h 3225"/>
                      <a:gd name="T56" fmla="*/ 2834 w 3527"/>
                      <a:gd name="T57" fmla="*/ 1061 h 3225"/>
                      <a:gd name="T58" fmla="*/ 2298 w 3527"/>
                      <a:gd name="T59" fmla="*/ 575 h 3225"/>
                      <a:gd name="T60" fmla="*/ 1787 w 3527"/>
                      <a:gd name="T61" fmla="*/ 252 h 3225"/>
                      <a:gd name="T62" fmla="*/ 1281 w 3527"/>
                      <a:gd name="T63" fmla="*/ 60 h 3225"/>
                      <a:gd name="T64" fmla="*/ 813 w 3527"/>
                      <a:gd name="T65" fmla="*/ 0 h 3225"/>
                      <a:gd name="T66" fmla="*/ 420 w 3527"/>
                      <a:gd name="T67" fmla="*/ 84 h 3225"/>
                      <a:gd name="T68" fmla="*/ 169 w 3527"/>
                      <a:gd name="T69" fmla="*/ 288 h 3225"/>
                      <a:gd name="T70" fmla="*/ 53 w 3527"/>
                      <a:gd name="T71" fmla="*/ 498 h 3225"/>
                      <a:gd name="T72" fmla="*/ 0 w 3527"/>
                      <a:gd name="T73" fmla="*/ 749 h 3225"/>
                      <a:gd name="T74" fmla="*/ 18 w 3527"/>
                      <a:gd name="T75" fmla="*/ 1043 h 3225"/>
                      <a:gd name="T76" fmla="*/ 101 w 3527"/>
                      <a:gd name="T77" fmla="*/ 1373 h 3225"/>
                      <a:gd name="T78" fmla="*/ 253 w 3527"/>
                      <a:gd name="T79" fmla="*/ 1708 h 3225"/>
                      <a:gd name="T80" fmla="*/ 456 w 3527"/>
                      <a:gd name="T81" fmla="*/ 2038 h 3225"/>
                      <a:gd name="T82" fmla="*/ 920 w 3527"/>
                      <a:gd name="T83" fmla="*/ 2572 h 3225"/>
                      <a:gd name="T84" fmla="*/ 1263 w 3527"/>
                      <a:gd name="T85" fmla="*/ 2865 h 3225"/>
                      <a:gd name="T86" fmla="*/ 1618 w 3527"/>
                      <a:gd name="T87" fmla="*/ 3099 h 3225"/>
                      <a:gd name="T88" fmla="*/ 1865 w 3527"/>
                      <a:gd name="T89" fmla="*/ 3225 h 3225"/>
                      <a:gd name="T90" fmla="*/ 1504 w 3527"/>
                      <a:gd name="T91" fmla="*/ 3027 h 3225"/>
                      <a:gd name="T92" fmla="*/ 1150 w 3527"/>
                      <a:gd name="T93" fmla="*/ 2769 h 3225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38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39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>
                        <a:gd name="T0" fmla="*/ 4271 w 4251"/>
                        <a:gd name="T1" fmla="*/ 3237 h 3794"/>
                        <a:gd name="T2" fmla="*/ 4229 w 4251"/>
                        <a:gd name="T3" fmla="*/ 2961 h 3794"/>
                        <a:gd name="T4" fmla="*/ 4146 w 4251"/>
                        <a:gd name="T5" fmla="*/ 2679 h 3794"/>
                        <a:gd name="T6" fmla="*/ 4024 w 4251"/>
                        <a:gd name="T7" fmla="*/ 2391 h 3794"/>
                        <a:gd name="T8" fmla="*/ 3869 w 4251"/>
                        <a:gd name="T9" fmla="*/ 2098 h 3794"/>
                        <a:gd name="T10" fmla="*/ 3681 w 4251"/>
                        <a:gd name="T11" fmla="*/ 1810 h 3794"/>
                        <a:gd name="T12" fmla="*/ 3460 w 4251"/>
                        <a:gd name="T13" fmla="*/ 1528 h 3794"/>
                        <a:gd name="T14" fmla="*/ 3213 w 4251"/>
                        <a:gd name="T15" fmla="*/ 1252 h 3794"/>
                        <a:gd name="T16" fmla="*/ 2876 w 4251"/>
                        <a:gd name="T17" fmla="*/ 935 h 3794"/>
                        <a:gd name="T18" fmla="*/ 2448 w 4251"/>
                        <a:gd name="T19" fmla="*/ 605 h 3794"/>
                        <a:gd name="T20" fmla="*/ 2003 w 4251"/>
                        <a:gd name="T21" fmla="*/ 341 h 3794"/>
                        <a:gd name="T22" fmla="*/ 1559 w 4251"/>
                        <a:gd name="T23" fmla="*/ 143 h 3794"/>
                        <a:gd name="T24" fmla="*/ 1130 w 4251"/>
                        <a:gd name="T25" fmla="*/ 35 h 3794"/>
                        <a:gd name="T26" fmla="*/ 745 w 4251"/>
                        <a:gd name="T27" fmla="*/ 0 h 3794"/>
                        <a:gd name="T28" fmla="*/ 403 w 4251"/>
                        <a:gd name="T29" fmla="*/ 47 h 3794"/>
                        <a:gd name="T30" fmla="*/ 120 w 4251"/>
                        <a:gd name="T31" fmla="*/ 173 h 3794"/>
                        <a:gd name="T32" fmla="*/ 0 w 4251"/>
                        <a:gd name="T33" fmla="*/ 269 h 3794"/>
                        <a:gd name="T34" fmla="*/ 265 w 4251"/>
                        <a:gd name="T35" fmla="*/ 101 h 3794"/>
                        <a:gd name="T36" fmla="*/ 590 w 4251"/>
                        <a:gd name="T37" fmla="*/ 18 h 3794"/>
                        <a:gd name="T38" fmla="*/ 963 w 4251"/>
                        <a:gd name="T39" fmla="*/ 18 h 3794"/>
                        <a:gd name="T40" fmla="*/ 1365 w 4251"/>
                        <a:gd name="T41" fmla="*/ 95 h 3794"/>
                        <a:gd name="T42" fmla="*/ 1792 w 4251"/>
                        <a:gd name="T43" fmla="*/ 245 h 3794"/>
                        <a:gd name="T44" fmla="*/ 2226 w 4251"/>
                        <a:gd name="T45" fmla="*/ 467 h 3794"/>
                        <a:gd name="T46" fmla="*/ 2659 w 4251"/>
                        <a:gd name="T47" fmla="*/ 761 h 3794"/>
                        <a:gd name="T48" fmla="*/ 3079 w 4251"/>
                        <a:gd name="T49" fmla="*/ 1120 h 3794"/>
                        <a:gd name="T50" fmla="*/ 3338 w 4251"/>
                        <a:gd name="T51" fmla="*/ 1390 h 3794"/>
                        <a:gd name="T52" fmla="*/ 3574 w 4251"/>
                        <a:gd name="T53" fmla="*/ 1666 h 3794"/>
                        <a:gd name="T54" fmla="*/ 3778 w 4251"/>
                        <a:gd name="T55" fmla="*/ 1954 h 3794"/>
                        <a:gd name="T56" fmla="*/ 3946 w 4251"/>
                        <a:gd name="T57" fmla="*/ 2247 h 3794"/>
                        <a:gd name="T58" fmla="*/ 4084 w 4251"/>
                        <a:gd name="T59" fmla="*/ 2535 h 3794"/>
                        <a:gd name="T60" fmla="*/ 4188 w 4251"/>
                        <a:gd name="T61" fmla="*/ 2823 h 3794"/>
                        <a:gd name="T62" fmla="*/ 4247 w 4251"/>
                        <a:gd name="T63" fmla="*/ 3105 h 3794"/>
                        <a:gd name="T64" fmla="*/ 4271 w 4251"/>
                        <a:gd name="T65" fmla="*/ 3368 h 3794"/>
                        <a:gd name="T66" fmla="*/ 4259 w 4251"/>
                        <a:gd name="T67" fmla="*/ 3590 h 3794"/>
                        <a:gd name="T68" fmla="*/ 4211 w 4251"/>
                        <a:gd name="T69" fmla="*/ 3794 h 3794"/>
                        <a:gd name="T70" fmla="*/ 4241 w 4251"/>
                        <a:gd name="T71" fmla="*/ 3692 h 3794"/>
                        <a:gd name="T72" fmla="*/ 4271 w 4251"/>
                        <a:gd name="T73" fmla="*/ 3482 h 3794"/>
                        <a:gd name="T74" fmla="*/ 4277 w 4251"/>
                        <a:gd name="T75" fmla="*/ 3368 h 3794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</a:gdLst>
                      <a:ahLst/>
                      <a:cxnLst>
                        <a:cxn ang="T76">
                          <a:pos x="T0" y="T1"/>
                        </a:cxn>
                        <a:cxn ang="T77">
                          <a:pos x="T2" y="T3"/>
                        </a:cxn>
                        <a:cxn ang="T78">
                          <a:pos x="T4" y="T5"/>
                        </a:cxn>
                        <a:cxn ang="T79">
                          <a:pos x="T6" y="T7"/>
                        </a:cxn>
                        <a:cxn ang="T80">
                          <a:pos x="T8" y="T9"/>
                        </a:cxn>
                        <a:cxn ang="T81">
                          <a:pos x="T10" y="T11"/>
                        </a:cxn>
                        <a:cxn ang="T82">
                          <a:pos x="T12" y="T13"/>
                        </a:cxn>
                        <a:cxn ang="T83">
                          <a:pos x="T14" y="T15"/>
                        </a:cxn>
                        <a:cxn ang="T84">
                          <a:pos x="T16" y="T17"/>
                        </a:cxn>
                        <a:cxn ang="T85">
                          <a:pos x="T18" y="T19"/>
                        </a:cxn>
                        <a:cxn ang="T86">
                          <a:pos x="T20" y="T21"/>
                        </a:cxn>
                        <a:cxn ang="T87">
                          <a:pos x="T22" y="T23"/>
                        </a:cxn>
                        <a:cxn ang="T88">
                          <a:pos x="T24" y="T25"/>
                        </a:cxn>
                        <a:cxn ang="T89">
                          <a:pos x="T26" y="T27"/>
                        </a:cxn>
                        <a:cxn ang="T90">
                          <a:pos x="T28" y="T29"/>
                        </a:cxn>
                        <a:cxn ang="T91">
                          <a:pos x="T30" y="T31"/>
                        </a:cxn>
                        <a:cxn ang="T92">
                          <a:pos x="T32" y="T33"/>
                        </a:cxn>
                        <a:cxn ang="T93">
                          <a:pos x="T34" y="T35"/>
                        </a:cxn>
                        <a:cxn ang="T94">
                          <a:pos x="T36" y="T37"/>
                        </a:cxn>
                        <a:cxn ang="T95">
                          <a:pos x="T38" y="T39"/>
                        </a:cxn>
                        <a:cxn ang="T96">
                          <a:pos x="T40" y="T41"/>
                        </a:cxn>
                        <a:cxn ang="T97">
                          <a:pos x="T42" y="T43"/>
                        </a:cxn>
                        <a:cxn ang="T98">
                          <a:pos x="T44" y="T45"/>
                        </a:cxn>
                        <a:cxn ang="T99">
                          <a:pos x="T46" y="T47"/>
                        </a:cxn>
                        <a:cxn ang="T100">
                          <a:pos x="T48" y="T49"/>
                        </a:cxn>
                        <a:cxn ang="T101">
                          <a:pos x="T50" y="T51"/>
                        </a:cxn>
                        <a:cxn ang="T102">
                          <a:pos x="T52" y="T53"/>
                        </a:cxn>
                        <a:cxn ang="T103">
                          <a:pos x="T54" y="T55"/>
                        </a:cxn>
                        <a:cxn ang="T104">
                          <a:pos x="T56" y="T57"/>
                        </a:cxn>
                        <a:cxn ang="T105">
                          <a:pos x="T58" y="T59"/>
                        </a:cxn>
                        <a:cxn ang="T106">
                          <a:pos x="T60" y="T61"/>
                        </a:cxn>
                        <a:cxn ang="T107">
                          <a:pos x="T62" y="T63"/>
                        </a:cxn>
                        <a:cxn ang="T108">
                          <a:pos x="T64" y="T65"/>
                        </a:cxn>
                        <a:cxn ang="T109">
                          <a:pos x="T66" y="T67"/>
                        </a:cxn>
                        <a:cxn ang="T110">
                          <a:pos x="T68" y="T69"/>
                        </a:cxn>
                        <a:cxn ang="T111">
                          <a:pos x="T70" y="T71"/>
                        </a:cxn>
                        <a:cxn ang="T112">
                          <a:pos x="T72" y="T73"/>
                        </a:cxn>
                        <a:cxn ang="T113">
                          <a:pos x="T74" y="T75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grpSp>
                  <p:nvGrpSpPr>
                    <p:cNvPr id="40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41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>
                          <a:gd name="T0" fmla="*/ 163 w 4108"/>
                          <a:gd name="T1" fmla="*/ 186 h 3657"/>
                          <a:gd name="T2" fmla="*/ 444 w 4108"/>
                          <a:gd name="T3" fmla="*/ 54 h 3657"/>
                          <a:gd name="T4" fmla="*/ 775 w 4108"/>
                          <a:gd name="T5" fmla="*/ 6 h 3657"/>
                          <a:gd name="T6" fmla="*/ 1144 w 4108"/>
                          <a:gd name="T7" fmla="*/ 36 h 3657"/>
                          <a:gd name="T8" fmla="*/ 1547 w 4108"/>
                          <a:gd name="T9" fmla="*/ 144 h 3657"/>
                          <a:gd name="T10" fmla="*/ 1961 w 4108"/>
                          <a:gd name="T11" fmla="*/ 324 h 3657"/>
                          <a:gd name="T12" fmla="*/ 2383 w 4108"/>
                          <a:gd name="T13" fmla="*/ 570 h 3657"/>
                          <a:gd name="T14" fmla="*/ 2798 w 4108"/>
                          <a:gd name="T15" fmla="*/ 888 h 3657"/>
                          <a:gd name="T16" fmla="*/ 3123 w 4108"/>
                          <a:gd name="T17" fmla="*/ 1193 h 3657"/>
                          <a:gd name="T18" fmla="*/ 3358 w 4108"/>
                          <a:gd name="T19" fmla="*/ 1451 h 3657"/>
                          <a:gd name="T20" fmla="*/ 3562 w 4108"/>
                          <a:gd name="T21" fmla="*/ 1721 h 3657"/>
                          <a:gd name="T22" fmla="*/ 3743 w 4108"/>
                          <a:gd name="T23" fmla="*/ 1997 h 3657"/>
                          <a:gd name="T24" fmla="*/ 3887 w 4108"/>
                          <a:gd name="T25" fmla="*/ 2272 h 3657"/>
                          <a:gd name="T26" fmla="*/ 4002 w 4108"/>
                          <a:gd name="T27" fmla="*/ 2548 h 3657"/>
                          <a:gd name="T28" fmla="*/ 4086 w 4108"/>
                          <a:gd name="T29" fmla="*/ 2818 h 3657"/>
                          <a:gd name="T30" fmla="*/ 4128 w 4108"/>
                          <a:gd name="T31" fmla="*/ 3070 h 3657"/>
                          <a:gd name="T32" fmla="*/ 4128 w 4108"/>
                          <a:gd name="T33" fmla="*/ 3321 h 3657"/>
                          <a:gd name="T34" fmla="*/ 4086 w 4108"/>
                          <a:gd name="T35" fmla="*/ 3549 h 3657"/>
                          <a:gd name="T36" fmla="*/ 4056 w 4108"/>
                          <a:gd name="T37" fmla="*/ 3657 h 3657"/>
                          <a:gd name="T38" fmla="*/ 4116 w 4108"/>
                          <a:gd name="T39" fmla="*/ 3447 h 3657"/>
                          <a:gd name="T40" fmla="*/ 4134 w 4108"/>
                          <a:gd name="T41" fmla="*/ 3213 h 3657"/>
                          <a:gd name="T42" fmla="*/ 4128 w 4108"/>
                          <a:gd name="T43" fmla="*/ 3070 h 3657"/>
                          <a:gd name="T44" fmla="*/ 4086 w 4108"/>
                          <a:gd name="T45" fmla="*/ 2812 h 3657"/>
                          <a:gd name="T46" fmla="*/ 4008 w 4108"/>
                          <a:gd name="T47" fmla="*/ 2548 h 3657"/>
                          <a:gd name="T48" fmla="*/ 3893 w 4108"/>
                          <a:gd name="T49" fmla="*/ 2272 h 3657"/>
                          <a:gd name="T50" fmla="*/ 3749 w 4108"/>
                          <a:gd name="T51" fmla="*/ 1997 h 3657"/>
                          <a:gd name="T52" fmla="*/ 3568 w 4108"/>
                          <a:gd name="T53" fmla="*/ 1721 h 3657"/>
                          <a:gd name="T54" fmla="*/ 3364 w 4108"/>
                          <a:gd name="T55" fmla="*/ 1451 h 3657"/>
                          <a:gd name="T56" fmla="*/ 3129 w 4108"/>
                          <a:gd name="T57" fmla="*/ 1187 h 3657"/>
                          <a:gd name="T58" fmla="*/ 2810 w 4108"/>
                          <a:gd name="T59" fmla="*/ 888 h 3657"/>
                          <a:gd name="T60" fmla="*/ 2402 w 4108"/>
                          <a:gd name="T61" fmla="*/ 576 h 3657"/>
                          <a:gd name="T62" fmla="*/ 1979 w 4108"/>
                          <a:gd name="T63" fmla="*/ 330 h 3657"/>
                          <a:gd name="T64" fmla="*/ 1553 w 4108"/>
                          <a:gd name="T65" fmla="*/ 144 h 3657"/>
                          <a:gd name="T66" fmla="*/ 1138 w 4108"/>
                          <a:gd name="T67" fmla="*/ 30 h 3657"/>
                          <a:gd name="T68" fmla="*/ 757 w 4108"/>
                          <a:gd name="T69" fmla="*/ 0 h 3657"/>
                          <a:gd name="T70" fmla="*/ 433 w 4108"/>
                          <a:gd name="T71" fmla="*/ 54 h 3657"/>
                          <a:gd name="T72" fmla="*/ 163 w 4108"/>
                          <a:gd name="T73" fmla="*/ 186 h 3657"/>
                          <a:gd name="T74" fmla="*/ 24 w 4108"/>
                          <a:gd name="T75" fmla="*/ 306 h 3657"/>
                          <a:gd name="T76" fmla="*/ 0 w 4108"/>
                          <a:gd name="T77" fmla="*/ 336 h 3657"/>
                          <a:gd name="T78" fmla="*/ 48 w 4108"/>
                          <a:gd name="T79" fmla="*/ 282 h 3657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</a:gdLst>
                        <a:ahLst/>
                        <a:cxnLst>
                          <a:cxn ang="T80">
                            <a:pos x="T0" y="T1"/>
                          </a:cxn>
                          <a:cxn ang="T81">
                            <a:pos x="T2" y="T3"/>
                          </a:cxn>
                          <a:cxn ang="T82">
                            <a:pos x="T4" y="T5"/>
                          </a:cxn>
                          <a:cxn ang="T83">
                            <a:pos x="T6" y="T7"/>
                          </a:cxn>
                          <a:cxn ang="T84">
                            <a:pos x="T8" y="T9"/>
                          </a:cxn>
                          <a:cxn ang="T85">
                            <a:pos x="T10" y="T11"/>
                          </a:cxn>
                          <a:cxn ang="T86">
                            <a:pos x="T12" y="T13"/>
                          </a:cxn>
                          <a:cxn ang="T87">
                            <a:pos x="T14" y="T15"/>
                          </a:cxn>
                          <a:cxn ang="T88">
                            <a:pos x="T16" y="T17"/>
                          </a:cxn>
                          <a:cxn ang="T89">
                            <a:pos x="T18" y="T19"/>
                          </a:cxn>
                          <a:cxn ang="T90">
                            <a:pos x="T20" y="T21"/>
                          </a:cxn>
                          <a:cxn ang="T91">
                            <a:pos x="T22" y="T23"/>
                          </a:cxn>
                          <a:cxn ang="T92">
                            <a:pos x="T24" y="T25"/>
                          </a:cxn>
                          <a:cxn ang="T93">
                            <a:pos x="T26" y="T27"/>
                          </a:cxn>
                          <a:cxn ang="T94">
                            <a:pos x="T28" y="T29"/>
                          </a:cxn>
                          <a:cxn ang="T95">
                            <a:pos x="T30" y="T31"/>
                          </a:cxn>
                          <a:cxn ang="T96">
                            <a:pos x="T32" y="T33"/>
                          </a:cxn>
                          <a:cxn ang="T97">
                            <a:pos x="T34" y="T35"/>
                          </a:cxn>
                          <a:cxn ang="T98">
                            <a:pos x="T36" y="T37"/>
                          </a:cxn>
                          <a:cxn ang="T99">
                            <a:pos x="T38" y="T39"/>
                          </a:cxn>
                          <a:cxn ang="T100">
                            <a:pos x="T40" y="T41"/>
                          </a:cxn>
                          <a:cxn ang="T101">
                            <a:pos x="T42" y="T43"/>
                          </a:cxn>
                          <a:cxn ang="T102">
                            <a:pos x="T44" y="T45"/>
                          </a:cxn>
                          <a:cxn ang="T103">
                            <a:pos x="T46" y="T47"/>
                          </a:cxn>
                          <a:cxn ang="T104">
                            <a:pos x="T48" y="T49"/>
                          </a:cxn>
                          <a:cxn ang="T105">
                            <a:pos x="T50" y="T51"/>
                          </a:cxn>
                          <a:cxn ang="T106">
                            <a:pos x="T52" y="T53"/>
                          </a:cxn>
                          <a:cxn ang="T107">
                            <a:pos x="T54" y="T55"/>
                          </a:cxn>
                          <a:cxn ang="T108">
                            <a:pos x="T56" y="T57"/>
                          </a:cxn>
                          <a:cxn ang="T109">
                            <a:pos x="T58" y="T59"/>
                          </a:cxn>
                          <a:cxn ang="T110">
                            <a:pos x="T60" y="T61"/>
                          </a:cxn>
                          <a:cxn ang="T111">
                            <a:pos x="T62" y="T63"/>
                          </a:cxn>
                          <a:cxn ang="T112">
                            <a:pos x="T64" y="T65"/>
                          </a:cxn>
                          <a:cxn ang="T113">
                            <a:pos x="T66" y="T67"/>
                          </a:cxn>
                          <a:cxn ang="T114">
                            <a:pos x="T68" y="T69"/>
                          </a:cxn>
                          <a:cxn ang="T115">
                            <a:pos x="T70" y="T71"/>
                          </a:cxn>
                          <a:cxn ang="T116">
                            <a:pos x="T72" y="T73"/>
                          </a:cxn>
                          <a:cxn ang="T117">
                            <a:pos x="T74" y="T75"/>
                          </a:cxn>
                          <a:cxn ang="T118">
                            <a:pos x="T76" y="T77"/>
                          </a:cxn>
                          <a:cxn ang="T119">
                            <a:pos x="T78" y="T79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/>
                      </a:p>
                    </p:txBody>
                  </p:sp>
                  <p:grpSp>
                    <p:nvGrpSpPr>
                      <p:cNvPr id="42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43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44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45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46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47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48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49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0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3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4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5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6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7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8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9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0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1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2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3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4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5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6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7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8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69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70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71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72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73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74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75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76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77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78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>
                            <a:gd name="T0" fmla="*/ 915 w 1537"/>
                            <a:gd name="T1" fmla="*/ 1264 h 1768"/>
                            <a:gd name="T2" fmla="*/ 1064 w 1537"/>
                            <a:gd name="T3" fmla="*/ 1402 h 1768"/>
                            <a:gd name="T4" fmla="*/ 1222 w 1537"/>
                            <a:gd name="T5" fmla="*/ 1528 h 1768"/>
                            <a:gd name="T6" fmla="*/ 1377 w 1537"/>
                            <a:gd name="T7" fmla="*/ 1654 h 1768"/>
                            <a:gd name="T8" fmla="*/ 1541 w 1537"/>
                            <a:gd name="T9" fmla="*/ 1768 h 1768"/>
                            <a:gd name="T10" fmla="*/ 1547 w 1537"/>
                            <a:gd name="T11" fmla="*/ 1768 h 1768"/>
                            <a:gd name="T12" fmla="*/ 1383 w 1537"/>
                            <a:gd name="T13" fmla="*/ 1654 h 1768"/>
                            <a:gd name="T14" fmla="*/ 1228 w 1537"/>
                            <a:gd name="T15" fmla="*/ 1534 h 1768"/>
                            <a:gd name="T16" fmla="*/ 1070 w 1537"/>
                            <a:gd name="T17" fmla="*/ 1402 h 1768"/>
                            <a:gd name="T18" fmla="*/ 921 w 1537"/>
                            <a:gd name="T19" fmla="*/ 1258 h 1768"/>
                            <a:gd name="T20" fmla="*/ 769 w 1537"/>
                            <a:gd name="T21" fmla="*/ 1115 h 1768"/>
                            <a:gd name="T22" fmla="*/ 632 w 1537"/>
                            <a:gd name="T23" fmla="*/ 959 h 1768"/>
                            <a:gd name="T24" fmla="*/ 500 w 1537"/>
                            <a:gd name="T25" fmla="*/ 803 h 1768"/>
                            <a:gd name="T26" fmla="*/ 379 w 1537"/>
                            <a:gd name="T27" fmla="*/ 647 h 1768"/>
                            <a:gd name="T28" fmla="*/ 271 w 1537"/>
                            <a:gd name="T29" fmla="*/ 485 h 1768"/>
                            <a:gd name="T30" fmla="*/ 169 w 1537"/>
                            <a:gd name="T31" fmla="*/ 323 h 1768"/>
                            <a:gd name="T32" fmla="*/ 78 w 1537"/>
                            <a:gd name="T33" fmla="*/ 161 h 1768"/>
                            <a:gd name="T34" fmla="*/ 0 w 1537"/>
                            <a:gd name="T35" fmla="*/ 0 h 1768"/>
                            <a:gd name="T36" fmla="*/ 0 w 1537"/>
                            <a:gd name="T37" fmla="*/ 12 h 1768"/>
                            <a:gd name="T38" fmla="*/ 78 w 1537"/>
                            <a:gd name="T39" fmla="*/ 173 h 1768"/>
                            <a:gd name="T40" fmla="*/ 169 w 1537"/>
                            <a:gd name="T41" fmla="*/ 335 h 1768"/>
                            <a:gd name="T42" fmla="*/ 271 w 1537"/>
                            <a:gd name="T43" fmla="*/ 491 h 1768"/>
                            <a:gd name="T44" fmla="*/ 379 w 1537"/>
                            <a:gd name="T45" fmla="*/ 653 h 1768"/>
                            <a:gd name="T46" fmla="*/ 500 w 1537"/>
                            <a:gd name="T47" fmla="*/ 809 h 1768"/>
                            <a:gd name="T48" fmla="*/ 632 w 1537"/>
                            <a:gd name="T49" fmla="*/ 965 h 1768"/>
                            <a:gd name="T50" fmla="*/ 769 w 1537"/>
                            <a:gd name="T51" fmla="*/ 1121 h 1768"/>
                            <a:gd name="T52" fmla="*/ 915 w 1537"/>
                            <a:gd name="T53" fmla="*/ 1264 h 1768"/>
                            <a:gd name="T54" fmla="*/ 915 w 1537"/>
                            <a:gd name="T55" fmla="*/ 1264 h 1768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</a:gdLst>
                          <a:ahLst/>
                          <a:cxnLst>
                            <a:cxn ang="T56">
                              <a:pos x="T0" y="T1"/>
                            </a:cxn>
                            <a:cxn ang="T57">
                              <a:pos x="T2" y="T3"/>
                            </a:cxn>
                            <a:cxn ang="T58">
                              <a:pos x="T4" y="T5"/>
                            </a:cxn>
                            <a:cxn ang="T59">
                              <a:pos x="T6" y="T7"/>
                            </a:cxn>
                            <a:cxn ang="T60">
                              <a:pos x="T8" y="T9"/>
                            </a:cxn>
                            <a:cxn ang="T61">
                              <a:pos x="T10" y="T11"/>
                            </a:cxn>
                            <a:cxn ang="T62">
                              <a:pos x="T12" y="T13"/>
                            </a:cxn>
                            <a:cxn ang="T63">
                              <a:pos x="T14" y="T15"/>
                            </a:cxn>
                            <a:cxn ang="T64">
                              <a:pos x="T16" y="T17"/>
                            </a:cxn>
                            <a:cxn ang="T65">
                              <a:pos x="T18" y="T19"/>
                            </a:cxn>
                            <a:cxn ang="T66">
                              <a:pos x="T20" y="T21"/>
                            </a:cxn>
                            <a:cxn ang="T67">
                              <a:pos x="T22" y="T23"/>
                            </a:cxn>
                            <a:cxn ang="T68">
                              <a:pos x="T24" y="T25"/>
                            </a:cxn>
                            <a:cxn ang="T69">
                              <a:pos x="T26" y="T27"/>
                            </a:cxn>
                            <a:cxn ang="T70">
                              <a:pos x="T28" y="T29"/>
                            </a:cxn>
                            <a:cxn ang="T71">
                              <a:pos x="T30" y="T31"/>
                            </a:cxn>
                            <a:cxn ang="T72">
                              <a:pos x="T32" y="T33"/>
                            </a:cxn>
                            <a:cxn ang="T73">
                              <a:pos x="T34" y="T35"/>
                            </a:cxn>
                            <a:cxn ang="T74">
                              <a:pos x="T36" y="T37"/>
                            </a:cxn>
                            <a:cxn ang="T75">
                              <a:pos x="T38" y="T39"/>
                            </a:cxn>
                            <a:cxn ang="T76">
                              <a:pos x="T40" y="T41"/>
                            </a:cxn>
                            <a:cxn ang="T77">
                              <a:pos x="T42" y="T43"/>
                            </a:cxn>
                            <a:cxn ang="T78">
                              <a:pos x="T44" y="T45"/>
                            </a:cxn>
                            <a:cxn ang="T79">
                              <a:pos x="T46" y="T47"/>
                            </a:cxn>
                            <a:cxn ang="T80">
                              <a:pos x="T48" y="T49"/>
                            </a:cxn>
                            <a:cxn ang="T81">
                              <a:pos x="T50" y="T51"/>
                            </a:cxn>
                            <a:cxn ang="T82">
                              <a:pos x="T52" y="T53"/>
                            </a:cxn>
                            <a:cxn ang="T83">
                              <a:pos x="T54" y="T55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grpSp>
                      <p:nvGrpSpPr>
                        <p:cNvPr id="79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7" y="1805"/>
                          <a:ext cx="3672" cy="2049"/>
                          <a:chOff x="12" y="1809"/>
                          <a:chExt cx="3672" cy="2049"/>
                        </a:xfrm>
                      </p:grpSpPr>
                      <p:sp>
                        <p:nvSpPr>
                          <p:cNvPr id="116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51" y="2865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17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18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19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20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5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21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22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62" y="1861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23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24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04" y="1532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25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9" y="1353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26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127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23" y="998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</p:grpSp>
                    <p:sp>
                      <p:nvSpPr>
                        <p:cNvPr id="80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81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82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83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84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85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86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87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88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89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0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1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2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3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4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5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6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7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8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99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0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1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2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3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4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5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6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7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8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09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10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11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12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13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14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15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0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21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2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23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24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5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>
                      <a:gd name="T0" fmla="*/ 1006 w 1006"/>
                      <a:gd name="T1" fmla="*/ 1102 h 1102"/>
                      <a:gd name="T2" fmla="*/ 696 w 1006"/>
                      <a:gd name="T3" fmla="*/ 823 h 1102"/>
                      <a:gd name="T4" fmla="*/ 333 w 1006"/>
                      <a:gd name="T5" fmla="*/ 447 h 1102"/>
                      <a:gd name="T6" fmla="*/ 51 w 1006"/>
                      <a:gd name="T7" fmla="*/ 76 h 1102"/>
                      <a:gd name="T8" fmla="*/ 0 w 1006"/>
                      <a:gd name="T9" fmla="*/ 0 h 110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6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7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8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9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0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1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</p:grpSp>
        <p:grpSp>
          <p:nvGrpSpPr>
            <p:cNvPr id="6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7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>
                  <a:gd name="T0" fmla="*/ 879 w 1435"/>
                  <a:gd name="T1" fmla="*/ 1150 h 1618"/>
                  <a:gd name="T2" fmla="*/ 747 w 1435"/>
                  <a:gd name="T3" fmla="*/ 1019 h 1618"/>
                  <a:gd name="T4" fmla="*/ 614 w 1435"/>
                  <a:gd name="T5" fmla="*/ 875 h 1618"/>
                  <a:gd name="T6" fmla="*/ 494 w 1435"/>
                  <a:gd name="T7" fmla="*/ 737 h 1618"/>
                  <a:gd name="T8" fmla="*/ 379 w 1435"/>
                  <a:gd name="T9" fmla="*/ 593 h 1618"/>
                  <a:gd name="T10" fmla="*/ 277 w 1435"/>
                  <a:gd name="T11" fmla="*/ 443 h 1618"/>
                  <a:gd name="T12" fmla="*/ 175 w 1435"/>
                  <a:gd name="T13" fmla="*/ 299 h 1618"/>
                  <a:gd name="T14" fmla="*/ 84 w 1435"/>
                  <a:gd name="T15" fmla="*/ 149 h 1618"/>
                  <a:gd name="T16" fmla="*/ 0 w 1435"/>
                  <a:gd name="T17" fmla="*/ 0 h 1618"/>
                  <a:gd name="T18" fmla="*/ 0 w 1435"/>
                  <a:gd name="T19" fmla="*/ 11 h 1618"/>
                  <a:gd name="T20" fmla="*/ 84 w 1435"/>
                  <a:gd name="T21" fmla="*/ 155 h 1618"/>
                  <a:gd name="T22" fmla="*/ 175 w 1435"/>
                  <a:gd name="T23" fmla="*/ 305 h 1618"/>
                  <a:gd name="T24" fmla="*/ 271 w 1435"/>
                  <a:gd name="T25" fmla="*/ 449 h 1618"/>
                  <a:gd name="T26" fmla="*/ 379 w 1435"/>
                  <a:gd name="T27" fmla="*/ 593 h 1618"/>
                  <a:gd name="T28" fmla="*/ 494 w 1435"/>
                  <a:gd name="T29" fmla="*/ 737 h 1618"/>
                  <a:gd name="T30" fmla="*/ 614 w 1435"/>
                  <a:gd name="T31" fmla="*/ 881 h 1618"/>
                  <a:gd name="T32" fmla="*/ 741 w 1435"/>
                  <a:gd name="T33" fmla="*/ 1019 h 1618"/>
                  <a:gd name="T34" fmla="*/ 879 w 1435"/>
                  <a:gd name="T35" fmla="*/ 1150 h 1618"/>
                  <a:gd name="T36" fmla="*/ 1018 w 1435"/>
                  <a:gd name="T37" fmla="*/ 1276 h 1618"/>
                  <a:gd name="T38" fmla="*/ 1156 w 1435"/>
                  <a:gd name="T39" fmla="*/ 1396 h 1618"/>
                  <a:gd name="T40" fmla="*/ 1294 w 1435"/>
                  <a:gd name="T41" fmla="*/ 1510 h 1618"/>
                  <a:gd name="T42" fmla="*/ 1439 w 1435"/>
                  <a:gd name="T43" fmla="*/ 1618 h 1618"/>
                  <a:gd name="T44" fmla="*/ 1445 w 1435"/>
                  <a:gd name="T45" fmla="*/ 1618 h 1618"/>
                  <a:gd name="T46" fmla="*/ 1302 w 1435"/>
                  <a:gd name="T47" fmla="*/ 1510 h 1618"/>
                  <a:gd name="T48" fmla="*/ 1162 w 1435"/>
                  <a:gd name="T49" fmla="*/ 1396 h 1618"/>
                  <a:gd name="T50" fmla="*/ 1018 w 1435"/>
                  <a:gd name="T51" fmla="*/ 1276 h 1618"/>
                  <a:gd name="T52" fmla="*/ 879 w 1435"/>
                  <a:gd name="T53" fmla="*/ 1150 h 1618"/>
                  <a:gd name="T54" fmla="*/ 879 w 1435"/>
                  <a:gd name="T55" fmla="*/ 1150 h 161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>
                  <a:gd name="T0" fmla="*/ 963 w 1668"/>
                  <a:gd name="T1" fmla="*/ 1463 h 2014"/>
                  <a:gd name="T2" fmla="*/ 793 w 1668"/>
                  <a:gd name="T3" fmla="*/ 1289 h 2014"/>
                  <a:gd name="T4" fmla="*/ 638 w 1668"/>
                  <a:gd name="T5" fmla="*/ 1115 h 2014"/>
                  <a:gd name="T6" fmla="*/ 492 w 1668"/>
                  <a:gd name="T7" fmla="*/ 929 h 2014"/>
                  <a:gd name="T8" fmla="*/ 367 w 1668"/>
                  <a:gd name="T9" fmla="*/ 743 h 2014"/>
                  <a:gd name="T10" fmla="*/ 253 w 1668"/>
                  <a:gd name="T11" fmla="*/ 557 h 2014"/>
                  <a:gd name="T12" fmla="*/ 149 w 1668"/>
                  <a:gd name="T13" fmla="*/ 372 h 2014"/>
                  <a:gd name="T14" fmla="*/ 66 w 1668"/>
                  <a:gd name="T15" fmla="*/ 186 h 2014"/>
                  <a:gd name="T16" fmla="*/ 0 w 1668"/>
                  <a:gd name="T17" fmla="*/ 0 h 2014"/>
                  <a:gd name="T18" fmla="*/ 0 w 1668"/>
                  <a:gd name="T19" fmla="*/ 12 h 2014"/>
                  <a:gd name="T20" fmla="*/ 66 w 1668"/>
                  <a:gd name="T21" fmla="*/ 198 h 2014"/>
                  <a:gd name="T22" fmla="*/ 149 w 1668"/>
                  <a:gd name="T23" fmla="*/ 384 h 2014"/>
                  <a:gd name="T24" fmla="*/ 253 w 1668"/>
                  <a:gd name="T25" fmla="*/ 569 h 2014"/>
                  <a:gd name="T26" fmla="*/ 367 w 1668"/>
                  <a:gd name="T27" fmla="*/ 755 h 2014"/>
                  <a:gd name="T28" fmla="*/ 492 w 1668"/>
                  <a:gd name="T29" fmla="*/ 935 h 2014"/>
                  <a:gd name="T30" fmla="*/ 638 w 1668"/>
                  <a:gd name="T31" fmla="*/ 1115 h 2014"/>
                  <a:gd name="T32" fmla="*/ 793 w 1668"/>
                  <a:gd name="T33" fmla="*/ 1295 h 2014"/>
                  <a:gd name="T34" fmla="*/ 963 w 1668"/>
                  <a:gd name="T35" fmla="*/ 1463 h 2014"/>
                  <a:gd name="T36" fmla="*/ 1136 w 1668"/>
                  <a:gd name="T37" fmla="*/ 1618 h 2014"/>
                  <a:gd name="T38" fmla="*/ 1311 w 1668"/>
                  <a:gd name="T39" fmla="*/ 1762 h 2014"/>
                  <a:gd name="T40" fmla="*/ 1491 w 1668"/>
                  <a:gd name="T41" fmla="*/ 1894 h 2014"/>
                  <a:gd name="T42" fmla="*/ 1672 w 1668"/>
                  <a:gd name="T43" fmla="*/ 2014 h 2014"/>
                  <a:gd name="T44" fmla="*/ 1678 w 1668"/>
                  <a:gd name="T45" fmla="*/ 2014 h 2014"/>
                  <a:gd name="T46" fmla="*/ 1491 w 1668"/>
                  <a:gd name="T47" fmla="*/ 1894 h 2014"/>
                  <a:gd name="T48" fmla="*/ 1311 w 1668"/>
                  <a:gd name="T49" fmla="*/ 1762 h 2014"/>
                  <a:gd name="T50" fmla="*/ 1136 w 1668"/>
                  <a:gd name="T51" fmla="*/ 1618 h 2014"/>
                  <a:gd name="T52" fmla="*/ 963 w 1668"/>
                  <a:gd name="T53" fmla="*/ 1463 h 2014"/>
                  <a:gd name="T54" fmla="*/ 963 w 1668"/>
                  <a:gd name="T55" fmla="*/ 1463 h 201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8" y="2695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grpSp>
            <p:nvGrpSpPr>
              <p:cNvPr id="13" name="Group 120"/>
              <p:cNvGrpSpPr>
                <a:grpSpLocks noChangeAspect="1"/>
              </p:cNvGrpSpPr>
              <p:nvPr/>
            </p:nvGrpSpPr>
            <p:grpSpPr bwMode="auto">
              <a:xfrm>
                <a:off x="3048" y="1326"/>
                <a:ext cx="259" cy="299"/>
                <a:chOff x="3042" y="1265"/>
                <a:chExt cx="367" cy="424"/>
              </a:xfrm>
            </p:grpSpPr>
            <p:sp>
              <p:nvSpPr>
                <p:cNvPr id="14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5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6" cy="221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6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6"/>
                  <a:ext cx="162" cy="156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1" y="1272"/>
                  <a:ext cx="203" cy="199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29" y="1265"/>
                  <a:ext cx="80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44510" name="Rectangle 12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973263"/>
          </a:xfrm>
        </p:spPr>
        <p:txBody>
          <a:bodyPr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4511" name="Rectangle 12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8" name="Rectangle 12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9" name="Rectangle 12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" name="Rectangle 13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fld id="{A793C0A4-91B5-412D-A416-4C8BE9C6F7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C8A08-1B0A-4ACC-AED9-3D182FA12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2788-13C3-4F13-891C-E1A4F7664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D82D3-6E63-4FD8-9E00-97A2FEDFA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2689B-F8EB-4DCB-967A-09C9DC650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56341-83A2-4603-A6B4-A004472B21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32F1A-6446-4E70-B083-F06C57F9A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5E6D4-2C89-4402-A6AC-4B2F6A252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9E48B-DB2B-44A4-A142-F1A2A7E02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35A93-38DF-44FD-A725-024C9AFDA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63292-62F3-4499-9AA4-0ACE7F1A8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37070-476F-4EEB-AC83-003485458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</p:grp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F0403-79FF-4ABC-B0BD-4446966C7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2389D-3871-40AF-AEE5-71682FC349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7A9B2-91A6-4E9A-9EB7-1617DEA87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2ED42-8B0B-4341-A487-F481EAFE4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DA888-1F06-4A72-AEB1-1974596FA2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EE97E-419E-4F8B-BDC0-BEEE6FA9B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70BF0-789D-48A0-A892-045951E47E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822EE-76BB-4097-9D54-648E7C5E4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4D31A-81E1-41D2-8AA3-63F5603A5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B0AC2-7D20-47A5-B123-A562E399F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48A7B-32F8-4FEE-9F73-195A6FC13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4689D-B53F-4A37-8CCD-5AC8DE18A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689 h 2182"/>
                <a:gd name="T4" fmla="*/ 5590 w 4897"/>
                <a:gd name="T5" fmla="*/ 1689 h 2182"/>
                <a:gd name="T6" fmla="*/ 5590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87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87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5F415-88D0-4D0D-9B47-9A41E065D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652BE-BCC0-4837-A312-E573AB31F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E4982-E254-4589-8950-FFD40CFB83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6FEF3-E5D5-4920-9790-8AB8A3F96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78774-7209-49FD-B07A-7F4317B42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11F96-94D1-4196-BD39-92AC70D4D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27AE0-2F35-4645-BF33-E3DDF5211E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342D8-43DA-4120-AAF9-62993FF1A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6FF46-BA5B-49D4-B4A5-7A68FF1EC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24B50-5019-4466-839D-743385A23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42F74-35A2-43B5-AFB8-563848596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BEE7B-865E-4B1C-8F98-FDCAB641C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9AC85-A7FC-4E08-9DB8-84894DCC8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A1678-E424-4FF3-B097-3F1194955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6A9B0D8-4D8E-46AC-97C0-E524FBAEF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1" r:id="rId1"/>
    <p:sldLayoutId id="2147484342" r:id="rId2"/>
    <p:sldLayoutId id="2147484343" r:id="rId3"/>
    <p:sldLayoutId id="2147484344" r:id="rId4"/>
    <p:sldLayoutId id="2147484345" r:id="rId5"/>
    <p:sldLayoutId id="2147484346" r:id="rId6"/>
    <p:sldLayoutId id="2147484347" r:id="rId7"/>
    <p:sldLayoutId id="2147484348" r:id="rId8"/>
    <p:sldLayoutId id="2147484349" r:id="rId9"/>
    <p:sldLayoutId id="2147484350" r:id="rId10"/>
    <p:sldLayoutId id="2147484351" r:id="rId11"/>
    <p:sldLayoutId id="21474843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728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DB6270E-E201-49A7-963D-190EB84DE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53" r:id="rId1"/>
    <p:sldLayoutId id="2147484354" r:id="rId2"/>
    <p:sldLayoutId id="2147484355" r:id="rId3"/>
    <p:sldLayoutId id="2147484356" r:id="rId4"/>
    <p:sldLayoutId id="2147484357" r:id="rId5"/>
    <p:sldLayoutId id="2147484358" r:id="rId6"/>
    <p:sldLayoutId id="2147484359" r:id="rId7"/>
    <p:sldLayoutId id="2147484360" r:id="rId8"/>
    <p:sldLayoutId id="2147484361" r:id="rId9"/>
    <p:sldLayoutId id="2147484362" r:id="rId10"/>
    <p:sldLayoutId id="21474843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3005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9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3090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3006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006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007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007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07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07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0135C26-DBEF-4D1B-AE8D-366CD4FC0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14" r:id="rId1"/>
    <p:sldLayoutId id="2147484364" r:id="rId2"/>
    <p:sldLayoutId id="2147484365" r:id="rId3"/>
    <p:sldLayoutId id="2147484366" r:id="rId4"/>
    <p:sldLayoutId id="2147484367" r:id="rId5"/>
    <p:sldLayoutId id="2147484368" r:id="rId6"/>
    <p:sldLayoutId id="2147484369" r:id="rId7"/>
    <p:sldLayoutId id="2147484370" r:id="rId8"/>
    <p:sldLayoutId id="2147484371" r:id="rId9"/>
    <p:sldLayoutId id="2147484372" r:id="rId10"/>
    <p:sldLayoutId id="214748437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0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528B0E9-796D-472E-9162-015CA87D1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15" r:id="rId1"/>
    <p:sldLayoutId id="2147484374" r:id="rId2"/>
    <p:sldLayoutId id="2147484375" r:id="rId3"/>
    <p:sldLayoutId id="2147484376" r:id="rId4"/>
    <p:sldLayoutId id="2147484377" r:id="rId5"/>
    <p:sldLayoutId id="2147484378" r:id="rId6"/>
    <p:sldLayoutId id="2147484379" r:id="rId7"/>
    <p:sldLayoutId id="2147484380" r:id="rId8"/>
    <p:sldLayoutId id="2147484381" r:id="rId9"/>
    <p:sldLayoutId id="2147484382" r:id="rId10"/>
    <p:sldLayoutId id="21474843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-609600" y="762000"/>
            <a:ext cx="7542213" cy="6029325"/>
            <a:chOff x="-384" y="480"/>
            <a:chExt cx="4751" cy="3798"/>
          </a:xfrm>
        </p:grpSpPr>
        <p:grpSp>
          <p:nvGrpSpPr>
            <p:cNvPr id="5128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5142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5156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>
                    <a:gd name="T0" fmla="*/ 506 w 3271"/>
                    <a:gd name="T1" fmla="*/ 1990 h 3075"/>
                    <a:gd name="T2" fmla="*/ 188 w 3271"/>
                    <a:gd name="T3" fmla="*/ 1474 h 3075"/>
                    <a:gd name="T4" fmla="*/ 66 w 3271"/>
                    <a:gd name="T5" fmla="*/ 1169 h 3075"/>
                    <a:gd name="T6" fmla="*/ 12 w 3271"/>
                    <a:gd name="T7" fmla="*/ 875 h 3075"/>
                    <a:gd name="T8" fmla="*/ 18 w 3271"/>
                    <a:gd name="T9" fmla="*/ 611 h 3075"/>
                    <a:gd name="T10" fmla="*/ 84 w 3271"/>
                    <a:gd name="T11" fmla="*/ 389 h 3075"/>
                    <a:gd name="T12" fmla="*/ 211 w 3271"/>
                    <a:gd name="T13" fmla="*/ 216 h 3075"/>
                    <a:gd name="T14" fmla="*/ 512 w 3271"/>
                    <a:gd name="T15" fmla="*/ 42 h 3075"/>
                    <a:gd name="T16" fmla="*/ 897 w 3271"/>
                    <a:gd name="T17" fmla="*/ 6 h 3075"/>
                    <a:gd name="T18" fmla="*/ 1342 w 3271"/>
                    <a:gd name="T19" fmla="*/ 102 h 3075"/>
                    <a:gd name="T20" fmla="*/ 1818 w 3271"/>
                    <a:gd name="T21" fmla="*/ 324 h 3075"/>
                    <a:gd name="T22" fmla="*/ 2286 w 3271"/>
                    <a:gd name="T23" fmla="*/ 659 h 3075"/>
                    <a:gd name="T24" fmla="*/ 2785 w 3271"/>
                    <a:gd name="T25" fmla="*/ 1187 h 3075"/>
                    <a:gd name="T26" fmla="*/ 3103 w 3271"/>
                    <a:gd name="T27" fmla="*/ 1702 h 3075"/>
                    <a:gd name="T28" fmla="*/ 3225 w 3271"/>
                    <a:gd name="T29" fmla="*/ 2008 h 3075"/>
                    <a:gd name="T30" fmla="*/ 3279 w 3271"/>
                    <a:gd name="T31" fmla="*/ 2302 h 3075"/>
                    <a:gd name="T32" fmla="*/ 3273 w 3271"/>
                    <a:gd name="T33" fmla="*/ 2565 h 3075"/>
                    <a:gd name="T34" fmla="*/ 3207 w 3271"/>
                    <a:gd name="T35" fmla="*/ 2781 h 3075"/>
                    <a:gd name="T36" fmla="*/ 3086 w 3271"/>
                    <a:gd name="T37" fmla="*/ 2961 h 3075"/>
                    <a:gd name="T38" fmla="*/ 2936 w 3271"/>
                    <a:gd name="T39" fmla="*/ 3075 h 3075"/>
                    <a:gd name="T40" fmla="*/ 3086 w 3271"/>
                    <a:gd name="T41" fmla="*/ 2967 h 3075"/>
                    <a:gd name="T42" fmla="*/ 3213 w 3271"/>
                    <a:gd name="T43" fmla="*/ 2787 h 3075"/>
                    <a:gd name="T44" fmla="*/ 3279 w 3271"/>
                    <a:gd name="T45" fmla="*/ 2565 h 3075"/>
                    <a:gd name="T46" fmla="*/ 3285 w 3271"/>
                    <a:gd name="T47" fmla="*/ 2302 h 3075"/>
                    <a:gd name="T48" fmla="*/ 3231 w 3271"/>
                    <a:gd name="T49" fmla="*/ 2008 h 3075"/>
                    <a:gd name="T50" fmla="*/ 3109 w 3271"/>
                    <a:gd name="T51" fmla="*/ 1702 h 3075"/>
                    <a:gd name="T52" fmla="*/ 2792 w 3271"/>
                    <a:gd name="T53" fmla="*/ 1181 h 3075"/>
                    <a:gd name="T54" fmla="*/ 2292 w 3271"/>
                    <a:gd name="T55" fmla="*/ 653 h 3075"/>
                    <a:gd name="T56" fmla="*/ 1818 w 3271"/>
                    <a:gd name="T57" fmla="*/ 318 h 3075"/>
                    <a:gd name="T58" fmla="*/ 1342 w 3271"/>
                    <a:gd name="T59" fmla="*/ 96 h 3075"/>
                    <a:gd name="T60" fmla="*/ 897 w 3271"/>
                    <a:gd name="T61" fmla="*/ 0 h 3075"/>
                    <a:gd name="T62" fmla="*/ 506 w 3271"/>
                    <a:gd name="T63" fmla="*/ 36 h 3075"/>
                    <a:gd name="T64" fmla="*/ 206 w 3271"/>
                    <a:gd name="T65" fmla="*/ 210 h 3075"/>
                    <a:gd name="T66" fmla="*/ 78 w 3271"/>
                    <a:gd name="T67" fmla="*/ 389 h 3075"/>
                    <a:gd name="T68" fmla="*/ 12 w 3271"/>
                    <a:gd name="T69" fmla="*/ 611 h 3075"/>
                    <a:gd name="T70" fmla="*/ 6 w 3271"/>
                    <a:gd name="T71" fmla="*/ 875 h 3075"/>
                    <a:gd name="T72" fmla="*/ 60 w 3271"/>
                    <a:gd name="T73" fmla="*/ 1169 h 3075"/>
                    <a:gd name="T74" fmla="*/ 182 w 3271"/>
                    <a:gd name="T75" fmla="*/ 1474 h 3075"/>
                    <a:gd name="T76" fmla="*/ 355 w 3271"/>
                    <a:gd name="T77" fmla="*/ 1786 h 3075"/>
                    <a:gd name="T78" fmla="*/ 855 w 3271"/>
                    <a:gd name="T79" fmla="*/ 2380 h 3075"/>
                    <a:gd name="T80" fmla="*/ 1252 w 3271"/>
                    <a:gd name="T81" fmla="*/ 2709 h 3075"/>
                    <a:gd name="T82" fmla="*/ 1666 w 3271"/>
                    <a:gd name="T83" fmla="*/ 2961 h 3075"/>
                    <a:gd name="T84" fmla="*/ 1949 w 3271"/>
                    <a:gd name="T85" fmla="*/ 3075 h 3075"/>
                    <a:gd name="T86" fmla="*/ 1535 w 3271"/>
                    <a:gd name="T87" fmla="*/ 2889 h 3075"/>
                    <a:gd name="T88" fmla="*/ 1124 w 3271"/>
                    <a:gd name="T89" fmla="*/ 2607 h 3075"/>
                    <a:gd name="T90" fmla="*/ 855 w 3271"/>
                    <a:gd name="T91" fmla="*/ 2380 h 3075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5157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5158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>
                      <a:gd name="T0" fmla="*/ 3970 w 3952"/>
                      <a:gd name="T1" fmla="*/ 2860 h 3501"/>
                      <a:gd name="T2" fmla="*/ 3934 w 3952"/>
                      <a:gd name="T3" fmla="*/ 2614 h 3501"/>
                      <a:gd name="T4" fmla="*/ 3863 w 3952"/>
                      <a:gd name="T5" fmla="*/ 2368 h 3501"/>
                      <a:gd name="T6" fmla="*/ 3753 w 3952"/>
                      <a:gd name="T7" fmla="*/ 2110 h 3501"/>
                      <a:gd name="T8" fmla="*/ 3615 w 3952"/>
                      <a:gd name="T9" fmla="*/ 1853 h 3501"/>
                      <a:gd name="T10" fmla="*/ 3452 w 3952"/>
                      <a:gd name="T11" fmla="*/ 1595 h 3501"/>
                      <a:gd name="T12" fmla="*/ 3261 w 3952"/>
                      <a:gd name="T13" fmla="*/ 1343 h 3501"/>
                      <a:gd name="T14" fmla="*/ 3043 w 3952"/>
                      <a:gd name="T15" fmla="*/ 1103 h 3501"/>
                      <a:gd name="T16" fmla="*/ 2737 w 3952"/>
                      <a:gd name="T17" fmla="*/ 815 h 3501"/>
                      <a:gd name="T18" fmla="*/ 2346 w 3952"/>
                      <a:gd name="T19" fmla="*/ 522 h 3501"/>
                      <a:gd name="T20" fmla="*/ 1955 w 3952"/>
                      <a:gd name="T21" fmla="*/ 288 h 3501"/>
                      <a:gd name="T22" fmla="*/ 1565 w 3952"/>
                      <a:gd name="T23" fmla="*/ 126 h 3501"/>
                      <a:gd name="T24" fmla="*/ 1192 w 3952"/>
                      <a:gd name="T25" fmla="*/ 24 h 3501"/>
                      <a:gd name="T26" fmla="*/ 843 w 3952"/>
                      <a:gd name="T27" fmla="*/ 0 h 3501"/>
                      <a:gd name="T28" fmla="*/ 530 w 3952"/>
                      <a:gd name="T29" fmla="*/ 48 h 3501"/>
                      <a:gd name="T30" fmla="*/ 265 w 3952"/>
                      <a:gd name="T31" fmla="*/ 174 h 3501"/>
                      <a:gd name="T32" fmla="*/ 114 w 3952"/>
                      <a:gd name="T33" fmla="*/ 312 h 3501"/>
                      <a:gd name="T34" fmla="*/ 0 w 3952"/>
                      <a:gd name="T35" fmla="*/ 486 h 3501"/>
                      <a:gd name="T36" fmla="*/ 72 w 3952"/>
                      <a:gd name="T37" fmla="*/ 372 h 3501"/>
                      <a:gd name="T38" fmla="*/ 271 w 3952"/>
                      <a:gd name="T39" fmla="*/ 174 h 3501"/>
                      <a:gd name="T40" fmla="*/ 530 w 3952"/>
                      <a:gd name="T41" fmla="*/ 48 h 3501"/>
                      <a:gd name="T42" fmla="*/ 843 w 3952"/>
                      <a:gd name="T43" fmla="*/ 6 h 3501"/>
                      <a:gd name="T44" fmla="*/ 1192 w 3952"/>
                      <a:gd name="T45" fmla="*/ 30 h 3501"/>
                      <a:gd name="T46" fmla="*/ 1565 w 3952"/>
                      <a:gd name="T47" fmla="*/ 132 h 3501"/>
                      <a:gd name="T48" fmla="*/ 1955 w 3952"/>
                      <a:gd name="T49" fmla="*/ 294 h 3501"/>
                      <a:gd name="T50" fmla="*/ 2346 w 3952"/>
                      <a:gd name="T51" fmla="*/ 528 h 3501"/>
                      <a:gd name="T52" fmla="*/ 2731 w 3952"/>
                      <a:gd name="T53" fmla="*/ 821 h 3501"/>
                      <a:gd name="T54" fmla="*/ 3146 w 3952"/>
                      <a:gd name="T55" fmla="*/ 1223 h 3501"/>
                      <a:gd name="T56" fmla="*/ 3356 w 3952"/>
                      <a:gd name="T57" fmla="*/ 1469 h 3501"/>
                      <a:gd name="T58" fmla="*/ 3532 w 3952"/>
                      <a:gd name="T59" fmla="*/ 1727 h 3501"/>
                      <a:gd name="T60" fmla="*/ 3687 w 3952"/>
                      <a:gd name="T61" fmla="*/ 1984 h 3501"/>
                      <a:gd name="T62" fmla="*/ 3808 w 3952"/>
                      <a:gd name="T63" fmla="*/ 2236 h 3501"/>
                      <a:gd name="T64" fmla="*/ 3899 w 3952"/>
                      <a:gd name="T65" fmla="*/ 2494 h 3501"/>
                      <a:gd name="T66" fmla="*/ 3958 w 3952"/>
                      <a:gd name="T67" fmla="*/ 2740 h 3501"/>
                      <a:gd name="T68" fmla="*/ 3976 w 3952"/>
                      <a:gd name="T69" fmla="*/ 2973 h 3501"/>
                      <a:gd name="T70" fmla="*/ 3946 w 3952"/>
                      <a:gd name="T71" fmla="*/ 3255 h 3501"/>
                      <a:gd name="T72" fmla="*/ 3857 w 3952"/>
                      <a:gd name="T73" fmla="*/ 3501 h 3501"/>
                      <a:gd name="T74" fmla="*/ 3910 w 3952"/>
                      <a:gd name="T75" fmla="*/ 3387 h 3501"/>
                      <a:gd name="T76" fmla="*/ 3970 w 3952"/>
                      <a:gd name="T77" fmla="*/ 3123 h 3501"/>
                      <a:gd name="T78" fmla="*/ 3976 w 3952"/>
                      <a:gd name="T79" fmla="*/ 2973 h 3501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59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>
                      <a:gd name="T0" fmla="*/ 680 w 3791"/>
                      <a:gd name="T1" fmla="*/ 2416 h 3363"/>
                      <a:gd name="T2" fmla="*/ 421 w 3791"/>
                      <a:gd name="T3" fmla="*/ 2062 h 3363"/>
                      <a:gd name="T4" fmla="*/ 217 w 3791"/>
                      <a:gd name="T5" fmla="*/ 1703 h 3363"/>
                      <a:gd name="T6" fmla="*/ 78 w 3791"/>
                      <a:gd name="T7" fmla="*/ 1343 h 3363"/>
                      <a:gd name="T8" fmla="*/ 12 w 3791"/>
                      <a:gd name="T9" fmla="*/ 1001 h 3363"/>
                      <a:gd name="T10" fmla="*/ 18 w 3791"/>
                      <a:gd name="T11" fmla="*/ 701 h 3363"/>
                      <a:gd name="T12" fmla="*/ 96 w 3791"/>
                      <a:gd name="T13" fmla="*/ 450 h 3363"/>
                      <a:gd name="T14" fmla="*/ 241 w 3791"/>
                      <a:gd name="T15" fmla="*/ 246 h 3363"/>
                      <a:gd name="T16" fmla="*/ 584 w 3791"/>
                      <a:gd name="T17" fmla="*/ 48 h 3363"/>
                      <a:gd name="T18" fmla="*/ 1034 w 3791"/>
                      <a:gd name="T19" fmla="*/ 6 h 3363"/>
                      <a:gd name="T20" fmla="*/ 1553 w 3791"/>
                      <a:gd name="T21" fmla="*/ 120 h 3363"/>
                      <a:gd name="T22" fmla="*/ 2101 w 3791"/>
                      <a:gd name="T23" fmla="*/ 378 h 3363"/>
                      <a:gd name="T24" fmla="*/ 2647 w 3791"/>
                      <a:gd name="T25" fmla="*/ 773 h 3363"/>
                      <a:gd name="T26" fmla="*/ 3135 w 3791"/>
                      <a:gd name="T27" fmla="*/ 1265 h 3363"/>
                      <a:gd name="T28" fmla="*/ 3400 w 3791"/>
                      <a:gd name="T29" fmla="*/ 1625 h 3363"/>
                      <a:gd name="T30" fmla="*/ 3604 w 3791"/>
                      <a:gd name="T31" fmla="*/ 1984 h 3363"/>
                      <a:gd name="T32" fmla="*/ 3743 w 3791"/>
                      <a:gd name="T33" fmla="*/ 2344 h 3363"/>
                      <a:gd name="T34" fmla="*/ 3809 w 3791"/>
                      <a:gd name="T35" fmla="*/ 2686 h 3363"/>
                      <a:gd name="T36" fmla="*/ 3773 w 3791"/>
                      <a:gd name="T37" fmla="*/ 3105 h 3363"/>
                      <a:gd name="T38" fmla="*/ 3652 w 3791"/>
                      <a:gd name="T39" fmla="*/ 3363 h 3363"/>
                      <a:gd name="T40" fmla="*/ 3803 w 3791"/>
                      <a:gd name="T41" fmla="*/ 2967 h 3363"/>
                      <a:gd name="T42" fmla="*/ 3815 w 3791"/>
                      <a:gd name="T43" fmla="*/ 2794 h 3363"/>
                      <a:gd name="T44" fmla="*/ 3773 w 3791"/>
                      <a:gd name="T45" fmla="*/ 2458 h 3363"/>
                      <a:gd name="T46" fmla="*/ 3659 w 3791"/>
                      <a:gd name="T47" fmla="*/ 2104 h 3363"/>
                      <a:gd name="T48" fmla="*/ 3478 w 3791"/>
                      <a:gd name="T49" fmla="*/ 1739 h 3363"/>
                      <a:gd name="T50" fmla="*/ 3231 w 3791"/>
                      <a:gd name="T51" fmla="*/ 1385 h 3363"/>
                      <a:gd name="T52" fmla="*/ 2822 w 3791"/>
                      <a:gd name="T53" fmla="*/ 929 h 3363"/>
                      <a:gd name="T54" fmla="*/ 2286 w 3791"/>
                      <a:gd name="T55" fmla="*/ 492 h 3363"/>
                      <a:gd name="T56" fmla="*/ 1732 w 3791"/>
                      <a:gd name="T57" fmla="*/ 192 h 3363"/>
                      <a:gd name="T58" fmla="*/ 1198 w 3791"/>
                      <a:gd name="T59" fmla="*/ 24 h 3363"/>
                      <a:gd name="T60" fmla="*/ 721 w 3791"/>
                      <a:gd name="T61" fmla="*/ 12 h 3363"/>
                      <a:gd name="T62" fmla="*/ 337 w 3791"/>
                      <a:gd name="T63" fmla="*/ 162 h 3363"/>
                      <a:gd name="T64" fmla="*/ 132 w 3791"/>
                      <a:gd name="T65" fmla="*/ 378 h 3363"/>
                      <a:gd name="T66" fmla="*/ 36 w 3791"/>
                      <a:gd name="T67" fmla="*/ 612 h 3363"/>
                      <a:gd name="T68" fmla="*/ 0 w 3791"/>
                      <a:gd name="T69" fmla="*/ 893 h 3363"/>
                      <a:gd name="T70" fmla="*/ 42 w 3791"/>
                      <a:gd name="T71" fmla="*/ 1229 h 3363"/>
                      <a:gd name="T72" fmla="*/ 163 w 3791"/>
                      <a:gd name="T73" fmla="*/ 1583 h 3363"/>
                      <a:gd name="T74" fmla="*/ 343 w 3791"/>
                      <a:gd name="T75" fmla="*/ 1942 h 3363"/>
                      <a:gd name="T76" fmla="*/ 584 w 3791"/>
                      <a:gd name="T77" fmla="*/ 2302 h 3363"/>
                      <a:gd name="T78" fmla="*/ 993 w 3791"/>
                      <a:gd name="T79" fmla="*/ 2758 h 3363"/>
                      <a:gd name="T80" fmla="*/ 1606 w 3791"/>
                      <a:gd name="T81" fmla="*/ 3237 h 3363"/>
                      <a:gd name="T82" fmla="*/ 1606 w 3791"/>
                      <a:gd name="T83" fmla="*/ 3237 h 3363"/>
                      <a:gd name="T84" fmla="*/ 999 w 3791"/>
                      <a:gd name="T85" fmla="*/ 2758 h 3363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60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>
                      <a:gd name="T0" fmla="*/ 542 w 3527"/>
                      <a:gd name="T1" fmla="*/ 2146 h 3225"/>
                      <a:gd name="T2" fmla="*/ 319 w 3527"/>
                      <a:gd name="T3" fmla="*/ 1816 h 3225"/>
                      <a:gd name="T4" fmla="*/ 149 w 3527"/>
                      <a:gd name="T5" fmla="*/ 1481 h 3225"/>
                      <a:gd name="T6" fmla="*/ 41 w 3527"/>
                      <a:gd name="T7" fmla="*/ 1151 h 3225"/>
                      <a:gd name="T8" fmla="*/ 0 w 3527"/>
                      <a:gd name="T9" fmla="*/ 839 h 3225"/>
                      <a:gd name="T10" fmla="*/ 30 w 3527"/>
                      <a:gd name="T11" fmla="*/ 575 h 3225"/>
                      <a:gd name="T12" fmla="*/ 125 w 3527"/>
                      <a:gd name="T13" fmla="*/ 354 h 3225"/>
                      <a:gd name="T14" fmla="*/ 319 w 3527"/>
                      <a:gd name="T15" fmla="*/ 150 h 3225"/>
                      <a:gd name="T16" fmla="*/ 673 w 3527"/>
                      <a:gd name="T17" fmla="*/ 12 h 3225"/>
                      <a:gd name="T18" fmla="*/ 1118 w 3527"/>
                      <a:gd name="T19" fmla="*/ 24 h 3225"/>
                      <a:gd name="T20" fmla="*/ 1618 w 3527"/>
                      <a:gd name="T21" fmla="*/ 174 h 3225"/>
                      <a:gd name="T22" fmla="*/ 2130 w 3527"/>
                      <a:gd name="T23" fmla="*/ 456 h 3225"/>
                      <a:gd name="T24" fmla="*/ 2629 w 3527"/>
                      <a:gd name="T25" fmla="*/ 857 h 3225"/>
                      <a:gd name="T26" fmla="*/ 3093 w 3527"/>
                      <a:gd name="T27" fmla="*/ 1391 h 3225"/>
                      <a:gd name="T28" fmla="*/ 3296 w 3527"/>
                      <a:gd name="T29" fmla="*/ 1726 h 3225"/>
                      <a:gd name="T30" fmla="*/ 3448 w 3527"/>
                      <a:gd name="T31" fmla="*/ 2062 h 3225"/>
                      <a:gd name="T32" fmla="*/ 3531 w 3527"/>
                      <a:gd name="T33" fmla="*/ 2386 h 3225"/>
                      <a:gd name="T34" fmla="*/ 3543 w 3527"/>
                      <a:gd name="T35" fmla="*/ 2680 h 3225"/>
                      <a:gd name="T36" fmla="*/ 3496 w 3527"/>
                      <a:gd name="T37" fmla="*/ 2931 h 3225"/>
                      <a:gd name="T38" fmla="*/ 3381 w 3527"/>
                      <a:gd name="T39" fmla="*/ 3141 h 3225"/>
                      <a:gd name="T40" fmla="*/ 3302 w 3527"/>
                      <a:gd name="T41" fmla="*/ 3225 h 3225"/>
                      <a:gd name="T42" fmla="*/ 3332 w 3527"/>
                      <a:gd name="T43" fmla="*/ 3201 h 3225"/>
                      <a:gd name="T44" fmla="*/ 3466 w 3527"/>
                      <a:gd name="T45" fmla="*/ 3009 h 3225"/>
                      <a:gd name="T46" fmla="*/ 3537 w 3527"/>
                      <a:gd name="T47" fmla="*/ 2769 h 3225"/>
                      <a:gd name="T48" fmla="*/ 3543 w 3527"/>
                      <a:gd name="T49" fmla="*/ 2488 h 3225"/>
                      <a:gd name="T50" fmla="*/ 3484 w 3527"/>
                      <a:gd name="T51" fmla="*/ 2170 h 3225"/>
                      <a:gd name="T52" fmla="*/ 3356 w 3527"/>
                      <a:gd name="T53" fmla="*/ 1834 h 3225"/>
                      <a:gd name="T54" fmla="*/ 3165 w 3527"/>
                      <a:gd name="T55" fmla="*/ 1499 h 3225"/>
                      <a:gd name="T56" fmla="*/ 2834 w 3527"/>
                      <a:gd name="T57" fmla="*/ 1061 h 3225"/>
                      <a:gd name="T58" fmla="*/ 2298 w 3527"/>
                      <a:gd name="T59" fmla="*/ 575 h 3225"/>
                      <a:gd name="T60" fmla="*/ 1787 w 3527"/>
                      <a:gd name="T61" fmla="*/ 252 h 3225"/>
                      <a:gd name="T62" fmla="*/ 1281 w 3527"/>
                      <a:gd name="T63" fmla="*/ 60 h 3225"/>
                      <a:gd name="T64" fmla="*/ 813 w 3527"/>
                      <a:gd name="T65" fmla="*/ 0 h 3225"/>
                      <a:gd name="T66" fmla="*/ 420 w 3527"/>
                      <a:gd name="T67" fmla="*/ 84 h 3225"/>
                      <a:gd name="T68" fmla="*/ 169 w 3527"/>
                      <a:gd name="T69" fmla="*/ 288 h 3225"/>
                      <a:gd name="T70" fmla="*/ 53 w 3527"/>
                      <a:gd name="T71" fmla="*/ 498 h 3225"/>
                      <a:gd name="T72" fmla="*/ 0 w 3527"/>
                      <a:gd name="T73" fmla="*/ 749 h 3225"/>
                      <a:gd name="T74" fmla="*/ 18 w 3527"/>
                      <a:gd name="T75" fmla="*/ 1043 h 3225"/>
                      <a:gd name="T76" fmla="*/ 101 w 3527"/>
                      <a:gd name="T77" fmla="*/ 1373 h 3225"/>
                      <a:gd name="T78" fmla="*/ 253 w 3527"/>
                      <a:gd name="T79" fmla="*/ 1708 h 3225"/>
                      <a:gd name="T80" fmla="*/ 456 w 3527"/>
                      <a:gd name="T81" fmla="*/ 2038 h 3225"/>
                      <a:gd name="T82" fmla="*/ 920 w 3527"/>
                      <a:gd name="T83" fmla="*/ 2572 h 3225"/>
                      <a:gd name="T84" fmla="*/ 1263 w 3527"/>
                      <a:gd name="T85" fmla="*/ 2865 h 3225"/>
                      <a:gd name="T86" fmla="*/ 1618 w 3527"/>
                      <a:gd name="T87" fmla="*/ 3099 h 3225"/>
                      <a:gd name="T88" fmla="*/ 1865 w 3527"/>
                      <a:gd name="T89" fmla="*/ 3225 h 3225"/>
                      <a:gd name="T90" fmla="*/ 1504 w 3527"/>
                      <a:gd name="T91" fmla="*/ 3027 h 3225"/>
                      <a:gd name="T92" fmla="*/ 1150 w 3527"/>
                      <a:gd name="T93" fmla="*/ 2769 h 3225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5161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5162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>
                        <a:gd name="T0" fmla="*/ 4271 w 4251"/>
                        <a:gd name="T1" fmla="*/ 3237 h 3794"/>
                        <a:gd name="T2" fmla="*/ 4229 w 4251"/>
                        <a:gd name="T3" fmla="*/ 2961 h 3794"/>
                        <a:gd name="T4" fmla="*/ 4146 w 4251"/>
                        <a:gd name="T5" fmla="*/ 2679 h 3794"/>
                        <a:gd name="T6" fmla="*/ 4024 w 4251"/>
                        <a:gd name="T7" fmla="*/ 2391 h 3794"/>
                        <a:gd name="T8" fmla="*/ 3869 w 4251"/>
                        <a:gd name="T9" fmla="*/ 2098 h 3794"/>
                        <a:gd name="T10" fmla="*/ 3681 w 4251"/>
                        <a:gd name="T11" fmla="*/ 1810 h 3794"/>
                        <a:gd name="T12" fmla="*/ 3460 w 4251"/>
                        <a:gd name="T13" fmla="*/ 1528 h 3794"/>
                        <a:gd name="T14" fmla="*/ 3213 w 4251"/>
                        <a:gd name="T15" fmla="*/ 1252 h 3794"/>
                        <a:gd name="T16" fmla="*/ 2876 w 4251"/>
                        <a:gd name="T17" fmla="*/ 935 h 3794"/>
                        <a:gd name="T18" fmla="*/ 2448 w 4251"/>
                        <a:gd name="T19" fmla="*/ 605 h 3794"/>
                        <a:gd name="T20" fmla="*/ 2003 w 4251"/>
                        <a:gd name="T21" fmla="*/ 341 h 3794"/>
                        <a:gd name="T22" fmla="*/ 1559 w 4251"/>
                        <a:gd name="T23" fmla="*/ 143 h 3794"/>
                        <a:gd name="T24" fmla="*/ 1130 w 4251"/>
                        <a:gd name="T25" fmla="*/ 35 h 3794"/>
                        <a:gd name="T26" fmla="*/ 745 w 4251"/>
                        <a:gd name="T27" fmla="*/ 0 h 3794"/>
                        <a:gd name="T28" fmla="*/ 403 w 4251"/>
                        <a:gd name="T29" fmla="*/ 47 h 3794"/>
                        <a:gd name="T30" fmla="*/ 120 w 4251"/>
                        <a:gd name="T31" fmla="*/ 173 h 3794"/>
                        <a:gd name="T32" fmla="*/ 0 w 4251"/>
                        <a:gd name="T33" fmla="*/ 269 h 3794"/>
                        <a:gd name="T34" fmla="*/ 265 w 4251"/>
                        <a:gd name="T35" fmla="*/ 101 h 3794"/>
                        <a:gd name="T36" fmla="*/ 590 w 4251"/>
                        <a:gd name="T37" fmla="*/ 18 h 3794"/>
                        <a:gd name="T38" fmla="*/ 963 w 4251"/>
                        <a:gd name="T39" fmla="*/ 18 h 3794"/>
                        <a:gd name="T40" fmla="*/ 1365 w 4251"/>
                        <a:gd name="T41" fmla="*/ 95 h 3794"/>
                        <a:gd name="T42" fmla="*/ 1792 w 4251"/>
                        <a:gd name="T43" fmla="*/ 245 h 3794"/>
                        <a:gd name="T44" fmla="*/ 2226 w 4251"/>
                        <a:gd name="T45" fmla="*/ 467 h 3794"/>
                        <a:gd name="T46" fmla="*/ 2659 w 4251"/>
                        <a:gd name="T47" fmla="*/ 761 h 3794"/>
                        <a:gd name="T48" fmla="*/ 3079 w 4251"/>
                        <a:gd name="T49" fmla="*/ 1120 h 3794"/>
                        <a:gd name="T50" fmla="*/ 3338 w 4251"/>
                        <a:gd name="T51" fmla="*/ 1390 h 3794"/>
                        <a:gd name="T52" fmla="*/ 3574 w 4251"/>
                        <a:gd name="T53" fmla="*/ 1666 h 3794"/>
                        <a:gd name="T54" fmla="*/ 3778 w 4251"/>
                        <a:gd name="T55" fmla="*/ 1954 h 3794"/>
                        <a:gd name="T56" fmla="*/ 3946 w 4251"/>
                        <a:gd name="T57" fmla="*/ 2247 h 3794"/>
                        <a:gd name="T58" fmla="*/ 4084 w 4251"/>
                        <a:gd name="T59" fmla="*/ 2535 h 3794"/>
                        <a:gd name="T60" fmla="*/ 4188 w 4251"/>
                        <a:gd name="T61" fmla="*/ 2823 h 3794"/>
                        <a:gd name="T62" fmla="*/ 4247 w 4251"/>
                        <a:gd name="T63" fmla="*/ 3105 h 3794"/>
                        <a:gd name="T64" fmla="*/ 4271 w 4251"/>
                        <a:gd name="T65" fmla="*/ 3368 h 3794"/>
                        <a:gd name="T66" fmla="*/ 4259 w 4251"/>
                        <a:gd name="T67" fmla="*/ 3590 h 3794"/>
                        <a:gd name="T68" fmla="*/ 4211 w 4251"/>
                        <a:gd name="T69" fmla="*/ 3794 h 3794"/>
                        <a:gd name="T70" fmla="*/ 4241 w 4251"/>
                        <a:gd name="T71" fmla="*/ 3692 h 3794"/>
                        <a:gd name="T72" fmla="*/ 4271 w 4251"/>
                        <a:gd name="T73" fmla="*/ 3482 h 3794"/>
                        <a:gd name="T74" fmla="*/ 4277 w 4251"/>
                        <a:gd name="T75" fmla="*/ 3368 h 3794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</a:gdLst>
                      <a:ahLst/>
                      <a:cxnLst>
                        <a:cxn ang="T76">
                          <a:pos x="T0" y="T1"/>
                        </a:cxn>
                        <a:cxn ang="T77">
                          <a:pos x="T2" y="T3"/>
                        </a:cxn>
                        <a:cxn ang="T78">
                          <a:pos x="T4" y="T5"/>
                        </a:cxn>
                        <a:cxn ang="T79">
                          <a:pos x="T6" y="T7"/>
                        </a:cxn>
                        <a:cxn ang="T80">
                          <a:pos x="T8" y="T9"/>
                        </a:cxn>
                        <a:cxn ang="T81">
                          <a:pos x="T10" y="T11"/>
                        </a:cxn>
                        <a:cxn ang="T82">
                          <a:pos x="T12" y="T13"/>
                        </a:cxn>
                        <a:cxn ang="T83">
                          <a:pos x="T14" y="T15"/>
                        </a:cxn>
                        <a:cxn ang="T84">
                          <a:pos x="T16" y="T17"/>
                        </a:cxn>
                        <a:cxn ang="T85">
                          <a:pos x="T18" y="T19"/>
                        </a:cxn>
                        <a:cxn ang="T86">
                          <a:pos x="T20" y="T21"/>
                        </a:cxn>
                        <a:cxn ang="T87">
                          <a:pos x="T22" y="T23"/>
                        </a:cxn>
                        <a:cxn ang="T88">
                          <a:pos x="T24" y="T25"/>
                        </a:cxn>
                        <a:cxn ang="T89">
                          <a:pos x="T26" y="T27"/>
                        </a:cxn>
                        <a:cxn ang="T90">
                          <a:pos x="T28" y="T29"/>
                        </a:cxn>
                        <a:cxn ang="T91">
                          <a:pos x="T30" y="T31"/>
                        </a:cxn>
                        <a:cxn ang="T92">
                          <a:pos x="T32" y="T33"/>
                        </a:cxn>
                        <a:cxn ang="T93">
                          <a:pos x="T34" y="T35"/>
                        </a:cxn>
                        <a:cxn ang="T94">
                          <a:pos x="T36" y="T37"/>
                        </a:cxn>
                        <a:cxn ang="T95">
                          <a:pos x="T38" y="T39"/>
                        </a:cxn>
                        <a:cxn ang="T96">
                          <a:pos x="T40" y="T41"/>
                        </a:cxn>
                        <a:cxn ang="T97">
                          <a:pos x="T42" y="T43"/>
                        </a:cxn>
                        <a:cxn ang="T98">
                          <a:pos x="T44" y="T45"/>
                        </a:cxn>
                        <a:cxn ang="T99">
                          <a:pos x="T46" y="T47"/>
                        </a:cxn>
                        <a:cxn ang="T100">
                          <a:pos x="T48" y="T49"/>
                        </a:cxn>
                        <a:cxn ang="T101">
                          <a:pos x="T50" y="T51"/>
                        </a:cxn>
                        <a:cxn ang="T102">
                          <a:pos x="T52" y="T53"/>
                        </a:cxn>
                        <a:cxn ang="T103">
                          <a:pos x="T54" y="T55"/>
                        </a:cxn>
                        <a:cxn ang="T104">
                          <a:pos x="T56" y="T57"/>
                        </a:cxn>
                        <a:cxn ang="T105">
                          <a:pos x="T58" y="T59"/>
                        </a:cxn>
                        <a:cxn ang="T106">
                          <a:pos x="T60" y="T61"/>
                        </a:cxn>
                        <a:cxn ang="T107">
                          <a:pos x="T62" y="T63"/>
                        </a:cxn>
                        <a:cxn ang="T108">
                          <a:pos x="T64" y="T65"/>
                        </a:cxn>
                        <a:cxn ang="T109">
                          <a:pos x="T66" y="T67"/>
                        </a:cxn>
                        <a:cxn ang="T110">
                          <a:pos x="T68" y="T69"/>
                        </a:cxn>
                        <a:cxn ang="T111">
                          <a:pos x="T70" y="T71"/>
                        </a:cxn>
                        <a:cxn ang="T112">
                          <a:pos x="T72" y="T73"/>
                        </a:cxn>
                        <a:cxn ang="T113">
                          <a:pos x="T74" y="T75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grpSp>
                  <p:nvGrpSpPr>
                    <p:cNvPr id="5163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5164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>
                          <a:gd name="T0" fmla="*/ 163 w 4108"/>
                          <a:gd name="T1" fmla="*/ 186 h 3657"/>
                          <a:gd name="T2" fmla="*/ 444 w 4108"/>
                          <a:gd name="T3" fmla="*/ 54 h 3657"/>
                          <a:gd name="T4" fmla="*/ 775 w 4108"/>
                          <a:gd name="T5" fmla="*/ 6 h 3657"/>
                          <a:gd name="T6" fmla="*/ 1144 w 4108"/>
                          <a:gd name="T7" fmla="*/ 36 h 3657"/>
                          <a:gd name="T8" fmla="*/ 1547 w 4108"/>
                          <a:gd name="T9" fmla="*/ 144 h 3657"/>
                          <a:gd name="T10" fmla="*/ 1961 w 4108"/>
                          <a:gd name="T11" fmla="*/ 324 h 3657"/>
                          <a:gd name="T12" fmla="*/ 2383 w 4108"/>
                          <a:gd name="T13" fmla="*/ 570 h 3657"/>
                          <a:gd name="T14" fmla="*/ 2798 w 4108"/>
                          <a:gd name="T15" fmla="*/ 888 h 3657"/>
                          <a:gd name="T16" fmla="*/ 3123 w 4108"/>
                          <a:gd name="T17" fmla="*/ 1193 h 3657"/>
                          <a:gd name="T18" fmla="*/ 3358 w 4108"/>
                          <a:gd name="T19" fmla="*/ 1451 h 3657"/>
                          <a:gd name="T20" fmla="*/ 3562 w 4108"/>
                          <a:gd name="T21" fmla="*/ 1721 h 3657"/>
                          <a:gd name="T22" fmla="*/ 3743 w 4108"/>
                          <a:gd name="T23" fmla="*/ 1997 h 3657"/>
                          <a:gd name="T24" fmla="*/ 3887 w 4108"/>
                          <a:gd name="T25" fmla="*/ 2272 h 3657"/>
                          <a:gd name="T26" fmla="*/ 4002 w 4108"/>
                          <a:gd name="T27" fmla="*/ 2548 h 3657"/>
                          <a:gd name="T28" fmla="*/ 4086 w 4108"/>
                          <a:gd name="T29" fmla="*/ 2818 h 3657"/>
                          <a:gd name="T30" fmla="*/ 4128 w 4108"/>
                          <a:gd name="T31" fmla="*/ 3070 h 3657"/>
                          <a:gd name="T32" fmla="*/ 4128 w 4108"/>
                          <a:gd name="T33" fmla="*/ 3321 h 3657"/>
                          <a:gd name="T34" fmla="*/ 4086 w 4108"/>
                          <a:gd name="T35" fmla="*/ 3549 h 3657"/>
                          <a:gd name="T36" fmla="*/ 4056 w 4108"/>
                          <a:gd name="T37" fmla="*/ 3657 h 3657"/>
                          <a:gd name="T38" fmla="*/ 4116 w 4108"/>
                          <a:gd name="T39" fmla="*/ 3447 h 3657"/>
                          <a:gd name="T40" fmla="*/ 4134 w 4108"/>
                          <a:gd name="T41" fmla="*/ 3213 h 3657"/>
                          <a:gd name="T42" fmla="*/ 4128 w 4108"/>
                          <a:gd name="T43" fmla="*/ 3070 h 3657"/>
                          <a:gd name="T44" fmla="*/ 4086 w 4108"/>
                          <a:gd name="T45" fmla="*/ 2812 h 3657"/>
                          <a:gd name="T46" fmla="*/ 4008 w 4108"/>
                          <a:gd name="T47" fmla="*/ 2548 h 3657"/>
                          <a:gd name="T48" fmla="*/ 3893 w 4108"/>
                          <a:gd name="T49" fmla="*/ 2272 h 3657"/>
                          <a:gd name="T50" fmla="*/ 3749 w 4108"/>
                          <a:gd name="T51" fmla="*/ 1997 h 3657"/>
                          <a:gd name="T52" fmla="*/ 3568 w 4108"/>
                          <a:gd name="T53" fmla="*/ 1721 h 3657"/>
                          <a:gd name="T54" fmla="*/ 3364 w 4108"/>
                          <a:gd name="T55" fmla="*/ 1451 h 3657"/>
                          <a:gd name="T56" fmla="*/ 3129 w 4108"/>
                          <a:gd name="T57" fmla="*/ 1187 h 3657"/>
                          <a:gd name="T58" fmla="*/ 2810 w 4108"/>
                          <a:gd name="T59" fmla="*/ 888 h 3657"/>
                          <a:gd name="T60" fmla="*/ 2402 w 4108"/>
                          <a:gd name="T61" fmla="*/ 576 h 3657"/>
                          <a:gd name="T62" fmla="*/ 1979 w 4108"/>
                          <a:gd name="T63" fmla="*/ 330 h 3657"/>
                          <a:gd name="T64" fmla="*/ 1553 w 4108"/>
                          <a:gd name="T65" fmla="*/ 144 h 3657"/>
                          <a:gd name="T66" fmla="*/ 1138 w 4108"/>
                          <a:gd name="T67" fmla="*/ 30 h 3657"/>
                          <a:gd name="T68" fmla="*/ 757 w 4108"/>
                          <a:gd name="T69" fmla="*/ 0 h 3657"/>
                          <a:gd name="T70" fmla="*/ 433 w 4108"/>
                          <a:gd name="T71" fmla="*/ 54 h 3657"/>
                          <a:gd name="T72" fmla="*/ 163 w 4108"/>
                          <a:gd name="T73" fmla="*/ 186 h 3657"/>
                          <a:gd name="T74" fmla="*/ 24 w 4108"/>
                          <a:gd name="T75" fmla="*/ 306 h 3657"/>
                          <a:gd name="T76" fmla="*/ 0 w 4108"/>
                          <a:gd name="T77" fmla="*/ 336 h 3657"/>
                          <a:gd name="T78" fmla="*/ 48 w 4108"/>
                          <a:gd name="T79" fmla="*/ 282 h 3657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</a:gdLst>
                        <a:ahLst/>
                        <a:cxnLst>
                          <a:cxn ang="T80">
                            <a:pos x="T0" y="T1"/>
                          </a:cxn>
                          <a:cxn ang="T81">
                            <a:pos x="T2" y="T3"/>
                          </a:cxn>
                          <a:cxn ang="T82">
                            <a:pos x="T4" y="T5"/>
                          </a:cxn>
                          <a:cxn ang="T83">
                            <a:pos x="T6" y="T7"/>
                          </a:cxn>
                          <a:cxn ang="T84">
                            <a:pos x="T8" y="T9"/>
                          </a:cxn>
                          <a:cxn ang="T85">
                            <a:pos x="T10" y="T11"/>
                          </a:cxn>
                          <a:cxn ang="T86">
                            <a:pos x="T12" y="T13"/>
                          </a:cxn>
                          <a:cxn ang="T87">
                            <a:pos x="T14" y="T15"/>
                          </a:cxn>
                          <a:cxn ang="T88">
                            <a:pos x="T16" y="T17"/>
                          </a:cxn>
                          <a:cxn ang="T89">
                            <a:pos x="T18" y="T19"/>
                          </a:cxn>
                          <a:cxn ang="T90">
                            <a:pos x="T20" y="T21"/>
                          </a:cxn>
                          <a:cxn ang="T91">
                            <a:pos x="T22" y="T23"/>
                          </a:cxn>
                          <a:cxn ang="T92">
                            <a:pos x="T24" y="T25"/>
                          </a:cxn>
                          <a:cxn ang="T93">
                            <a:pos x="T26" y="T27"/>
                          </a:cxn>
                          <a:cxn ang="T94">
                            <a:pos x="T28" y="T29"/>
                          </a:cxn>
                          <a:cxn ang="T95">
                            <a:pos x="T30" y="T31"/>
                          </a:cxn>
                          <a:cxn ang="T96">
                            <a:pos x="T32" y="T33"/>
                          </a:cxn>
                          <a:cxn ang="T97">
                            <a:pos x="T34" y="T35"/>
                          </a:cxn>
                          <a:cxn ang="T98">
                            <a:pos x="T36" y="T37"/>
                          </a:cxn>
                          <a:cxn ang="T99">
                            <a:pos x="T38" y="T39"/>
                          </a:cxn>
                          <a:cxn ang="T100">
                            <a:pos x="T40" y="T41"/>
                          </a:cxn>
                          <a:cxn ang="T101">
                            <a:pos x="T42" y="T43"/>
                          </a:cxn>
                          <a:cxn ang="T102">
                            <a:pos x="T44" y="T45"/>
                          </a:cxn>
                          <a:cxn ang="T103">
                            <a:pos x="T46" y="T47"/>
                          </a:cxn>
                          <a:cxn ang="T104">
                            <a:pos x="T48" y="T49"/>
                          </a:cxn>
                          <a:cxn ang="T105">
                            <a:pos x="T50" y="T51"/>
                          </a:cxn>
                          <a:cxn ang="T106">
                            <a:pos x="T52" y="T53"/>
                          </a:cxn>
                          <a:cxn ang="T107">
                            <a:pos x="T54" y="T55"/>
                          </a:cxn>
                          <a:cxn ang="T108">
                            <a:pos x="T56" y="T57"/>
                          </a:cxn>
                          <a:cxn ang="T109">
                            <a:pos x="T58" y="T59"/>
                          </a:cxn>
                          <a:cxn ang="T110">
                            <a:pos x="T60" y="T61"/>
                          </a:cxn>
                          <a:cxn ang="T111">
                            <a:pos x="T62" y="T63"/>
                          </a:cxn>
                          <a:cxn ang="T112">
                            <a:pos x="T64" y="T65"/>
                          </a:cxn>
                          <a:cxn ang="T113">
                            <a:pos x="T66" y="T67"/>
                          </a:cxn>
                          <a:cxn ang="T114">
                            <a:pos x="T68" y="T69"/>
                          </a:cxn>
                          <a:cxn ang="T115">
                            <a:pos x="T70" y="T71"/>
                          </a:cxn>
                          <a:cxn ang="T116">
                            <a:pos x="T72" y="T73"/>
                          </a:cxn>
                          <a:cxn ang="T117">
                            <a:pos x="T74" y="T75"/>
                          </a:cxn>
                          <a:cxn ang="T118">
                            <a:pos x="T76" y="T77"/>
                          </a:cxn>
                          <a:cxn ang="T119">
                            <a:pos x="T78" y="T79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/>
                      </a:p>
                    </p:txBody>
                  </p:sp>
                  <p:grpSp>
                    <p:nvGrpSpPr>
                      <p:cNvPr id="5165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5166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67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68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69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0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1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2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3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4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5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6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7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8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79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0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1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2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3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4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5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6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7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8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89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0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1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2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3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4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5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6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7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8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199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00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01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>
                            <a:gd name="T0" fmla="*/ 915 w 1537"/>
                            <a:gd name="T1" fmla="*/ 1264 h 1768"/>
                            <a:gd name="T2" fmla="*/ 1064 w 1537"/>
                            <a:gd name="T3" fmla="*/ 1402 h 1768"/>
                            <a:gd name="T4" fmla="*/ 1222 w 1537"/>
                            <a:gd name="T5" fmla="*/ 1528 h 1768"/>
                            <a:gd name="T6" fmla="*/ 1377 w 1537"/>
                            <a:gd name="T7" fmla="*/ 1654 h 1768"/>
                            <a:gd name="T8" fmla="*/ 1541 w 1537"/>
                            <a:gd name="T9" fmla="*/ 1768 h 1768"/>
                            <a:gd name="T10" fmla="*/ 1547 w 1537"/>
                            <a:gd name="T11" fmla="*/ 1768 h 1768"/>
                            <a:gd name="T12" fmla="*/ 1383 w 1537"/>
                            <a:gd name="T13" fmla="*/ 1654 h 1768"/>
                            <a:gd name="T14" fmla="*/ 1228 w 1537"/>
                            <a:gd name="T15" fmla="*/ 1534 h 1768"/>
                            <a:gd name="T16" fmla="*/ 1070 w 1537"/>
                            <a:gd name="T17" fmla="*/ 1402 h 1768"/>
                            <a:gd name="T18" fmla="*/ 921 w 1537"/>
                            <a:gd name="T19" fmla="*/ 1258 h 1768"/>
                            <a:gd name="T20" fmla="*/ 769 w 1537"/>
                            <a:gd name="T21" fmla="*/ 1115 h 1768"/>
                            <a:gd name="T22" fmla="*/ 632 w 1537"/>
                            <a:gd name="T23" fmla="*/ 959 h 1768"/>
                            <a:gd name="T24" fmla="*/ 500 w 1537"/>
                            <a:gd name="T25" fmla="*/ 803 h 1768"/>
                            <a:gd name="T26" fmla="*/ 379 w 1537"/>
                            <a:gd name="T27" fmla="*/ 647 h 1768"/>
                            <a:gd name="T28" fmla="*/ 271 w 1537"/>
                            <a:gd name="T29" fmla="*/ 485 h 1768"/>
                            <a:gd name="T30" fmla="*/ 169 w 1537"/>
                            <a:gd name="T31" fmla="*/ 323 h 1768"/>
                            <a:gd name="T32" fmla="*/ 78 w 1537"/>
                            <a:gd name="T33" fmla="*/ 161 h 1768"/>
                            <a:gd name="T34" fmla="*/ 0 w 1537"/>
                            <a:gd name="T35" fmla="*/ 0 h 1768"/>
                            <a:gd name="T36" fmla="*/ 0 w 1537"/>
                            <a:gd name="T37" fmla="*/ 12 h 1768"/>
                            <a:gd name="T38" fmla="*/ 78 w 1537"/>
                            <a:gd name="T39" fmla="*/ 173 h 1768"/>
                            <a:gd name="T40" fmla="*/ 169 w 1537"/>
                            <a:gd name="T41" fmla="*/ 335 h 1768"/>
                            <a:gd name="T42" fmla="*/ 271 w 1537"/>
                            <a:gd name="T43" fmla="*/ 491 h 1768"/>
                            <a:gd name="T44" fmla="*/ 379 w 1537"/>
                            <a:gd name="T45" fmla="*/ 653 h 1768"/>
                            <a:gd name="T46" fmla="*/ 500 w 1537"/>
                            <a:gd name="T47" fmla="*/ 809 h 1768"/>
                            <a:gd name="T48" fmla="*/ 632 w 1537"/>
                            <a:gd name="T49" fmla="*/ 965 h 1768"/>
                            <a:gd name="T50" fmla="*/ 769 w 1537"/>
                            <a:gd name="T51" fmla="*/ 1121 h 1768"/>
                            <a:gd name="T52" fmla="*/ 915 w 1537"/>
                            <a:gd name="T53" fmla="*/ 1264 h 1768"/>
                            <a:gd name="T54" fmla="*/ 915 w 1537"/>
                            <a:gd name="T55" fmla="*/ 1264 h 1768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</a:gdLst>
                          <a:ahLst/>
                          <a:cxnLst>
                            <a:cxn ang="T56">
                              <a:pos x="T0" y="T1"/>
                            </a:cxn>
                            <a:cxn ang="T57">
                              <a:pos x="T2" y="T3"/>
                            </a:cxn>
                            <a:cxn ang="T58">
                              <a:pos x="T4" y="T5"/>
                            </a:cxn>
                            <a:cxn ang="T59">
                              <a:pos x="T6" y="T7"/>
                            </a:cxn>
                            <a:cxn ang="T60">
                              <a:pos x="T8" y="T9"/>
                            </a:cxn>
                            <a:cxn ang="T61">
                              <a:pos x="T10" y="T11"/>
                            </a:cxn>
                            <a:cxn ang="T62">
                              <a:pos x="T12" y="T13"/>
                            </a:cxn>
                            <a:cxn ang="T63">
                              <a:pos x="T14" y="T15"/>
                            </a:cxn>
                            <a:cxn ang="T64">
                              <a:pos x="T16" y="T17"/>
                            </a:cxn>
                            <a:cxn ang="T65">
                              <a:pos x="T18" y="T19"/>
                            </a:cxn>
                            <a:cxn ang="T66">
                              <a:pos x="T20" y="T21"/>
                            </a:cxn>
                            <a:cxn ang="T67">
                              <a:pos x="T22" y="T23"/>
                            </a:cxn>
                            <a:cxn ang="T68">
                              <a:pos x="T24" y="T25"/>
                            </a:cxn>
                            <a:cxn ang="T69">
                              <a:pos x="T26" y="T27"/>
                            </a:cxn>
                            <a:cxn ang="T70">
                              <a:pos x="T28" y="T29"/>
                            </a:cxn>
                            <a:cxn ang="T71">
                              <a:pos x="T30" y="T31"/>
                            </a:cxn>
                            <a:cxn ang="T72">
                              <a:pos x="T32" y="T33"/>
                            </a:cxn>
                            <a:cxn ang="T73">
                              <a:pos x="T34" y="T35"/>
                            </a:cxn>
                            <a:cxn ang="T74">
                              <a:pos x="T36" y="T37"/>
                            </a:cxn>
                            <a:cxn ang="T75">
                              <a:pos x="T38" y="T39"/>
                            </a:cxn>
                            <a:cxn ang="T76">
                              <a:pos x="T40" y="T41"/>
                            </a:cxn>
                            <a:cxn ang="T77">
                              <a:pos x="T42" y="T43"/>
                            </a:cxn>
                            <a:cxn ang="T78">
                              <a:pos x="T44" y="T45"/>
                            </a:cxn>
                            <a:cxn ang="T79">
                              <a:pos x="T46" y="T47"/>
                            </a:cxn>
                            <a:cxn ang="T80">
                              <a:pos x="T48" y="T49"/>
                            </a:cxn>
                            <a:cxn ang="T81">
                              <a:pos x="T50" y="T51"/>
                            </a:cxn>
                            <a:cxn ang="T82">
                              <a:pos x="T52" y="T53"/>
                            </a:cxn>
                            <a:cxn ang="T83">
                              <a:pos x="T54" y="T55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grpSp>
                      <p:nvGrpSpPr>
                        <p:cNvPr id="5202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5239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4" y="2865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0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1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2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3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4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4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5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61" y="1861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6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7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02" y="1532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8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6" y="1353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49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  <p:sp>
                        <p:nvSpPr>
                          <p:cNvPr id="5250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23" y="998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/>
                          </a:extLst>
                        </p:spPr>
                        <p:txBody>
                          <a:bodyPr wrap="none" anchor="ctr"/>
                          <a:lstStyle>
                            <a:lvl1pPr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1pPr>
                            <a:lvl2pPr marL="742950" indent="-28575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2pPr>
                            <a:lvl3pPr marL="11430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3pPr>
                            <a:lvl4pPr marL="16002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4pPr>
                            <a:lvl5pPr marL="2057400" indent="-228600" eaLnBrk="0" hangingPunct="0"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charset="0"/>
                              </a:defRPr>
                            </a:lvl9pPr>
                          </a:lstStyle>
                          <a:p>
                            <a:pPr eaLnBrk="1" hangingPunct="1">
                              <a:defRPr/>
                            </a:pPr>
                            <a:endParaRPr lang="ru-RU" altLang="ru-RU" smtClean="0"/>
                          </a:p>
                        </p:txBody>
                      </p:sp>
                    </p:grpSp>
                    <p:sp>
                      <p:nvSpPr>
                        <p:cNvPr id="5203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04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05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06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07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08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09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0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1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2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3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4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5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6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7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8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19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0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1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2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3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4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5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6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7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8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29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30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31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32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33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34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35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36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37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5238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5143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5144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145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5146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5147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48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>
                      <a:gd name="T0" fmla="*/ 1006 w 1006"/>
                      <a:gd name="T1" fmla="*/ 1102 h 1102"/>
                      <a:gd name="T2" fmla="*/ 696 w 1006"/>
                      <a:gd name="T3" fmla="*/ 823 h 1102"/>
                      <a:gd name="T4" fmla="*/ 333 w 1006"/>
                      <a:gd name="T5" fmla="*/ 447 h 1102"/>
                      <a:gd name="T6" fmla="*/ 51 w 1006"/>
                      <a:gd name="T7" fmla="*/ 76 h 1102"/>
                      <a:gd name="T8" fmla="*/ 0 w 1006"/>
                      <a:gd name="T9" fmla="*/ 0 h 110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49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50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51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52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53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54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55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</p:grpSp>
        <p:grpSp>
          <p:nvGrpSpPr>
            <p:cNvPr id="5129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5130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>
                  <a:gd name="T0" fmla="*/ 879 w 1435"/>
                  <a:gd name="T1" fmla="*/ 1150 h 1618"/>
                  <a:gd name="T2" fmla="*/ 747 w 1435"/>
                  <a:gd name="T3" fmla="*/ 1019 h 1618"/>
                  <a:gd name="T4" fmla="*/ 614 w 1435"/>
                  <a:gd name="T5" fmla="*/ 875 h 1618"/>
                  <a:gd name="T6" fmla="*/ 494 w 1435"/>
                  <a:gd name="T7" fmla="*/ 737 h 1618"/>
                  <a:gd name="T8" fmla="*/ 379 w 1435"/>
                  <a:gd name="T9" fmla="*/ 593 h 1618"/>
                  <a:gd name="T10" fmla="*/ 277 w 1435"/>
                  <a:gd name="T11" fmla="*/ 443 h 1618"/>
                  <a:gd name="T12" fmla="*/ 175 w 1435"/>
                  <a:gd name="T13" fmla="*/ 299 h 1618"/>
                  <a:gd name="T14" fmla="*/ 84 w 1435"/>
                  <a:gd name="T15" fmla="*/ 149 h 1618"/>
                  <a:gd name="T16" fmla="*/ 0 w 1435"/>
                  <a:gd name="T17" fmla="*/ 0 h 1618"/>
                  <a:gd name="T18" fmla="*/ 0 w 1435"/>
                  <a:gd name="T19" fmla="*/ 11 h 1618"/>
                  <a:gd name="T20" fmla="*/ 84 w 1435"/>
                  <a:gd name="T21" fmla="*/ 155 h 1618"/>
                  <a:gd name="T22" fmla="*/ 175 w 1435"/>
                  <a:gd name="T23" fmla="*/ 305 h 1618"/>
                  <a:gd name="T24" fmla="*/ 271 w 1435"/>
                  <a:gd name="T25" fmla="*/ 449 h 1618"/>
                  <a:gd name="T26" fmla="*/ 379 w 1435"/>
                  <a:gd name="T27" fmla="*/ 593 h 1618"/>
                  <a:gd name="T28" fmla="*/ 494 w 1435"/>
                  <a:gd name="T29" fmla="*/ 737 h 1618"/>
                  <a:gd name="T30" fmla="*/ 614 w 1435"/>
                  <a:gd name="T31" fmla="*/ 881 h 1618"/>
                  <a:gd name="T32" fmla="*/ 741 w 1435"/>
                  <a:gd name="T33" fmla="*/ 1019 h 1618"/>
                  <a:gd name="T34" fmla="*/ 879 w 1435"/>
                  <a:gd name="T35" fmla="*/ 1150 h 1618"/>
                  <a:gd name="T36" fmla="*/ 1018 w 1435"/>
                  <a:gd name="T37" fmla="*/ 1276 h 1618"/>
                  <a:gd name="T38" fmla="*/ 1156 w 1435"/>
                  <a:gd name="T39" fmla="*/ 1396 h 1618"/>
                  <a:gd name="T40" fmla="*/ 1294 w 1435"/>
                  <a:gd name="T41" fmla="*/ 1510 h 1618"/>
                  <a:gd name="T42" fmla="*/ 1439 w 1435"/>
                  <a:gd name="T43" fmla="*/ 1618 h 1618"/>
                  <a:gd name="T44" fmla="*/ 1445 w 1435"/>
                  <a:gd name="T45" fmla="*/ 1618 h 1618"/>
                  <a:gd name="T46" fmla="*/ 1302 w 1435"/>
                  <a:gd name="T47" fmla="*/ 1510 h 1618"/>
                  <a:gd name="T48" fmla="*/ 1162 w 1435"/>
                  <a:gd name="T49" fmla="*/ 1396 h 1618"/>
                  <a:gd name="T50" fmla="*/ 1018 w 1435"/>
                  <a:gd name="T51" fmla="*/ 1276 h 1618"/>
                  <a:gd name="T52" fmla="*/ 879 w 1435"/>
                  <a:gd name="T53" fmla="*/ 1150 h 1618"/>
                  <a:gd name="T54" fmla="*/ 879 w 1435"/>
                  <a:gd name="T55" fmla="*/ 1150 h 161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31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>
                  <a:gd name="T0" fmla="*/ 963 w 1668"/>
                  <a:gd name="T1" fmla="*/ 1463 h 2014"/>
                  <a:gd name="T2" fmla="*/ 793 w 1668"/>
                  <a:gd name="T3" fmla="*/ 1289 h 2014"/>
                  <a:gd name="T4" fmla="*/ 638 w 1668"/>
                  <a:gd name="T5" fmla="*/ 1115 h 2014"/>
                  <a:gd name="T6" fmla="*/ 492 w 1668"/>
                  <a:gd name="T7" fmla="*/ 929 h 2014"/>
                  <a:gd name="T8" fmla="*/ 367 w 1668"/>
                  <a:gd name="T9" fmla="*/ 743 h 2014"/>
                  <a:gd name="T10" fmla="*/ 253 w 1668"/>
                  <a:gd name="T11" fmla="*/ 557 h 2014"/>
                  <a:gd name="T12" fmla="*/ 149 w 1668"/>
                  <a:gd name="T13" fmla="*/ 372 h 2014"/>
                  <a:gd name="T14" fmla="*/ 66 w 1668"/>
                  <a:gd name="T15" fmla="*/ 186 h 2014"/>
                  <a:gd name="T16" fmla="*/ 0 w 1668"/>
                  <a:gd name="T17" fmla="*/ 0 h 2014"/>
                  <a:gd name="T18" fmla="*/ 0 w 1668"/>
                  <a:gd name="T19" fmla="*/ 12 h 2014"/>
                  <a:gd name="T20" fmla="*/ 66 w 1668"/>
                  <a:gd name="T21" fmla="*/ 198 h 2014"/>
                  <a:gd name="T22" fmla="*/ 149 w 1668"/>
                  <a:gd name="T23" fmla="*/ 384 h 2014"/>
                  <a:gd name="T24" fmla="*/ 253 w 1668"/>
                  <a:gd name="T25" fmla="*/ 569 h 2014"/>
                  <a:gd name="T26" fmla="*/ 367 w 1668"/>
                  <a:gd name="T27" fmla="*/ 755 h 2014"/>
                  <a:gd name="T28" fmla="*/ 492 w 1668"/>
                  <a:gd name="T29" fmla="*/ 935 h 2014"/>
                  <a:gd name="T30" fmla="*/ 638 w 1668"/>
                  <a:gd name="T31" fmla="*/ 1115 h 2014"/>
                  <a:gd name="T32" fmla="*/ 793 w 1668"/>
                  <a:gd name="T33" fmla="*/ 1295 h 2014"/>
                  <a:gd name="T34" fmla="*/ 963 w 1668"/>
                  <a:gd name="T35" fmla="*/ 1463 h 2014"/>
                  <a:gd name="T36" fmla="*/ 1136 w 1668"/>
                  <a:gd name="T37" fmla="*/ 1618 h 2014"/>
                  <a:gd name="T38" fmla="*/ 1311 w 1668"/>
                  <a:gd name="T39" fmla="*/ 1762 h 2014"/>
                  <a:gd name="T40" fmla="*/ 1491 w 1668"/>
                  <a:gd name="T41" fmla="*/ 1894 h 2014"/>
                  <a:gd name="T42" fmla="*/ 1672 w 1668"/>
                  <a:gd name="T43" fmla="*/ 2014 h 2014"/>
                  <a:gd name="T44" fmla="*/ 1678 w 1668"/>
                  <a:gd name="T45" fmla="*/ 2014 h 2014"/>
                  <a:gd name="T46" fmla="*/ 1491 w 1668"/>
                  <a:gd name="T47" fmla="*/ 1894 h 2014"/>
                  <a:gd name="T48" fmla="*/ 1311 w 1668"/>
                  <a:gd name="T49" fmla="*/ 1762 h 2014"/>
                  <a:gd name="T50" fmla="*/ 1136 w 1668"/>
                  <a:gd name="T51" fmla="*/ 1618 h 2014"/>
                  <a:gd name="T52" fmla="*/ 963 w 1668"/>
                  <a:gd name="T53" fmla="*/ 1463 h 2014"/>
                  <a:gd name="T54" fmla="*/ 963 w 1668"/>
                  <a:gd name="T55" fmla="*/ 1463 h 201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32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133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134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2" y="2701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135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grpSp>
            <p:nvGrpSpPr>
              <p:cNvPr id="5136" name="Group 120"/>
              <p:cNvGrpSpPr>
                <a:grpSpLocks noChangeAspect="1"/>
              </p:cNvGrpSpPr>
              <p:nvPr/>
            </p:nvGrpSpPr>
            <p:grpSpPr bwMode="auto">
              <a:xfrm>
                <a:off x="3046" y="1326"/>
                <a:ext cx="259" cy="299"/>
                <a:chOff x="3042" y="1265"/>
                <a:chExt cx="367" cy="424"/>
              </a:xfrm>
            </p:grpSpPr>
            <p:sp>
              <p:nvSpPr>
                <p:cNvPr id="143481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3482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7" cy="221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3483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6"/>
                  <a:ext cx="163" cy="156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3484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3" cy="199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3485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43486" name="Rectangle 1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87" name="Rectangle 1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88" name="Rectangle 1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D5B1E102-CFDD-4386-B98E-2771423915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3489" name="Rectangle 1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490" name="Rectangle 13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16" r:id="rId1"/>
    <p:sldLayoutId id="2147484384" r:id="rId2"/>
    <p:sldLayoutId id="2147484385" r:id="rId3"/>
    <p:sldLayoutId id="2147484386" r:id="rId4"/>
    <p:sldLayoutId id="2147484387" r:id="rId5"/>
    <p:sldLayoutId id="2147484388" r:id="rId6"/>
    <p:sldLayoutId id="2147484389" r:id="rId7"/>
    <p:sldLayoutId id="2147484390" r:id="rId8"/>
    <p:sldLayoutId id="2147484391" r:id="rId9"/>
    <p:sldLayoutId id="2147484392" r:id="rId10"/>
    <p:sldLayoutId id="21474843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EDD035D-864D-4AEA-9493-B5DB40AED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6154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55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56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57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58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59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60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61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62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63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64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65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6166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</p:grpSp>
      <p:sp>
        <p:nvSpPr>
          <p:cNvPr id="148502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17" r:id="rId1"/>
    <p:sldLayoutId id="2147484394" r:id="rId2"/>
    <p:sldLayoutId id="2147484395" r:id="rId3"/>
    <p:sldLayoutId id="2147484396" r:id="rId4"/>
    <p:sldLayoutId id="2147484397" r:id="rId5"/>
    <p:sldLayoutId id="2147484398" r:id="rId6"/>
    <p:sldLayoutId id="2147484399" r:id="rId7"/>
    <p:sldLayoutId id="2147484400" r:id="rId8"/>
    <p:sldLayoutId id="2147484401" r:id="rId9"/>
    <p:sldLayoutId id="2147484402" r:id="rId10"/>
    <p:sldLayoutId id="21474844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7176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912 h 2182"/>
                <a:gd name="T4" fmla="*/ 5590 w 4897"/>
                <a:gd name="T5" fmla="*/ 912 h 2182"/>
                <a:gd name="T6" fmla="*/ 5590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7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8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883 h 2182"/>
                <a:gd name="T4" fmla="*/ 5590 w 4897"/>
                <a:gd name="T5" fmla="*/ 883 h 2182"/>
                <a:gd name="T6" fmla="*/ 5590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70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70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70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70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70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77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77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77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6F907B4-39A8-4122-A956-E2FB53D9C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771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771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18" r:id="rId1"/>
    <p:sldLayoutId id="2147484404" r:id="rId2"/>
    <p:sldLayoutId id="2147484405" r:id="rId3"/>
    <p:sldLayoutId id="2147484406" r:id="rId4"/>
    <p:sldLayoutId id="2147484407" r:id="rId5"/>
    <p:sldLayoutId id="2147484408" r:id="rId6"/>
    <p:sldLayoutId id="2147484409" r:id="rId7"/>
    <p:sldLayoutId id="2147484410" r:id="rId8"/>
    <p:sldLayoutId id="2147484411" r:id="rId9"/>
    <p:sldLayoutId id="2147484412" r:id="rId10"/>
    <p:sldLayoutId id="214748441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71;&#1085;&#1076;&#1077;&#1082;&#1089;_&#1050;&#1072;&#1088;&#1090;&#1080;&#1085;&#1082;&#1080;%20&#1057;&#1050;&#1040;&#1047;&#1050;&#1040;%20&#1050;&#1054;&#1051;&#1054;&#1041;&#1054;&#1050;.files/930311663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hyperlink" Target="&#1071;&#1085;&#1076;&#1077;&#1082;&#1089;_&#1050;&#1072;&#1088;&#1090;&#1080;&#1085;&#1082;&#1080;%20&#1057;&#1050;&#1040;&#1047;&#1050;&#1040;%20&#1050;&#1054;&#1051;&#1054;&#1041;&#1054;&#1050;.files/93031166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71;&#1085;&#1076;&#1077;&#1082;&#1089;_&#1050;&#1072;&#1088;&#1090;&#1080;&#1085;&#1082;&#1080;%20&#1057;&#1050;&#1040;&#1047;&#1050;&#1040;%20&#1050;&#1054;&#1051;&#1054;&#1041;&#1054;&#1050;.files/930311663.jpg" TargetMode="External"/><Relationship Id="rId1" Type="http://schemas.openxmlformats.org/officeDocument/2006/relationships/slideLayout" Target="../slideLayouts/slideLayout6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1071;&#1085;&#1076;&#1077;&#1082;&#1089;_&#1050;&#1072;&#1088;&#1090;&#1080;&#1085;&#1082;&#1080;%20&#1050;&#1040;&#1056;&#1058;&#1048;&#1053;&#1050;&#1048;_&#1046;&#1048;&#1051;&#1048;%20&#1041;&#1067;&#1051;&#1048;%20&#1044;&#1045;&#1044;%20&#1044;&#1040;%20&#1041;&#1040;&#1041;&#1040;.files/kolobok1.gif" TargetMode="Externa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85750" y="642938"/>
            <a:ext cx="8172450" cy="5857875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Урок математики в 1 классе</a:t>
            </a:r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/>
            </a:r>
            <a:b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40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Тема:</a:t>
            </a:r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«Сложение и вычитание  </a:t>
            </a:r>
            <a:br>
              <a:rPr 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 пределах 10. Закрепление»</a:t>
            </a:r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/>
            </a:r>
            <a:b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Образовательная система: </a:t>
            </a:r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«Школа России»</a:t>
            </a:r>
            <a:b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Составитель:</a:t>
            </a:r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Зубкова Валентина Васильевна, </a:t>
            </a:r>
            <a:b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у</a:t>
            </a:r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читель</a:t>
            </a: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endParaRPr lang="ru-RU" sz="3200" b="1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5C325DD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4813"/>
            <a:ext cx="4716463" cy="625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320A4F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3213100"/>
            <a:ext cx="3744912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4572000" y="620713"/>
            <a:ext cx="4284663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Серый, ворчливый…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Кто зимой холодной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Бродит по лесу голодный?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6280150" y="5392738"/>
            <a:ext cx="596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/>
          </a:p>
        </p:txBody>
      </p:sp>
      <p:pic>
        <p:nvPicPr>
          <p:cNvPr id="23555" name="Picture 5" descr="Вол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1916113"/>
            <a:ext cx="23764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WordArt 6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2376488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Задание</a:t>
            </a:r>
          </a:p>
        </p:txBody>
      </p:sp>
      <p:sp>
        <p:nvSpPr>
          <p:cNvPr id="23557" name="WordArt 7"/>
          <p:cNvSpPr>
            <a:spLocks noChangeArrowheads="1" noChangeShapeType="1" noTextEdit="1"/>
          </p:cNvSpPr>
          <p:nvPr/>
        </p:nvSpPr>
        <p:spPr bwMode="auto">
          <a:xfrm>
            <a:off x="1476375" y="765175"/>
            <a:ext cx="51831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Найди ошибку.</a:t>
            </a:r>
          </a:p>
        </p:txBody>
      </p:sp>
      <p:sp>
        <p:nvSpPr>
          <p:cNvPr id="23558" name="WordArt 8"/>
          <p:cNvSpPr>
            <a:spLocks noChangeArrowheads="1" noChangeShapeType="1" noTextEdit="1"/>
          </p:cNvSpPr>
          <p:nvPr/>
        </p:nvSpPr>
        <p:spPr bwMode="auto">
          <a:xfrm>
            <a:off x="395288" y="2060575"/>
            <a:ext cx="41052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а) 7 &lt; 6 + 2</a:t>
            </a:r>
          </a:p>
        </p:txBody>
      </p:sp>
      <p:sp>
        <p:nvSpPr>
          <p:cNvPr id="23559" name="WordArt 9"/>
          <p:cNvSpPr>
            <a:spLocks noChangeArrowheads="1" noChangeShapeType="1" noTextEdit="1"/>
          </p:cNvSpPr>
          <p:nvPr/>
        </p:nvSpPr>
        <p:spPr bwMode="auto">
          <a:xfrm>
            <a:off x="395288" y="3573463"/>
            <a:ext cx="41052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б) 2 + 5 &lt; 7</a:t>
            </a:r>
          </a:p>
        </p:txBody>
      </p:sp>
      <p:sp>
        <p:nvSpPr>
          <p:cNvPr id="23560" name="WordArt 10"/>
          <p:cNvSpPr>
            <a:spLocks noChangeArrowheads="1" noChangeShapeType="1" noTextEdit="1"/>
          </p:cNvSpPr>
          <p:nvPr/>
        </p:nvSpPr>
        <p:spPr bwMode="auto">
          <a:xfrm>
            <a:off x="250825" y="4724400"/>
            <a:ext cx="41052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в) 5 + 3 &lt; 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9" name="WordArt 5"/>
          <p:cNvSpPr>
            <a:spLocks noChangeArrowheads="1" noChangeShapeType="1" noTextEdit="1"/>
          </p:cNvSpPr>
          <p:nvPr/>
        </p:nvSpPr>
        <p:spPr bwMode="auto">
          <a:xfrm>
            <a:off x="3924300" y="476250"/>
            <a:ext cx="47879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Он всю зиму проспал,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Лапу бурую сосал,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А проснувшись,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стал реветь. Кто же это?</a:t>
            </a:r>
          </a:p>
        </p:txBody>
      </p:sp>
      <p:sp>
        <p:nvSpPr>
          <p:cNvPr id="24579" name="AutoShape 6"/>
          <p:cNvSpPr>
            <a:spLocks noChangeAspect="1" noChangeArrowheads="1" noTextEdit="1"/>
          </p:cNvSpPr>
          <p:nvPr/>
        </p:nvSpPr>
        <p:spPr bwMode="auto">
          <a:xfrm>
            <a:off x="1588" y="2405063"/>
            <a:ext cx="6532562" cy="445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0" name="Rectangle 8"/>
          <p:cNvSpPr>
            <a:spLocks noChangeArrowheads="1"/>
          </p:cNvSpPr>
          <p:nvPr/>
        </p:nvSpPr>
        <p:spPr bwMode="auto">
          <a:xfrm>
            <a:off x="0" y="2565400"/>
            <a:ext cx="6532563" cy="42910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1034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1773238"/>
            <a:ext cx="3722687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4149725"/>
            <a:ext cx="273526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76250"/>
            <a:ext cx="1023937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3924300" y="693738"/>
            <a:ext cx="50403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800" b="1"/>
              <a:t>В банку вмещается 3 л мёда , а в ведро  6 л .Сколько всего литров мёда у медведя?</a:t>
            </a: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68413"/>
            <a:ext cx="3722688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AutoShape 7"/>
          <p:cNvSpPr>
            <a:spLocks noChangeArrowheads="1"/>
          </p:cNvSpPr>
          <p:nvPr/>
        </p:nvSpPr>
        <p:spPr bwMode="auto">
          <a:xfrm rot="-2032080">
            <a:off x="3563938" y="3573463"/>
            <a:ext cx="2879725" cy="457200"/>
          </a:xfrm>
          <a:prstGeom prst="notchedRightArrow">
            <a:avLst>
              <a:gd name="adj1" fmla="val 50000"/>
              <a:gd name="adj2" fmla="val 15746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25605" name="Picture 8" descr="4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437063"/>
            <a:ext cx="19812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uc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4941888"/>
            <a:ext cx="158432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AN0079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33375"/>
            <a:ext cx="1381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2397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2397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 sz="2400">
              <a:latin typeface="Comic Sans MS" pitchFamily="66" charset="0"/>
            </a:endParaRPr>
          </a:p>
        </p:txBody>
      </p:sp>
      <p:sp>
        <p:nvSpPr>
          <p:cNvPr id="64518" name="WordArt 6"/>
          <p:cNvSpPr>
            <a:spLocks noChangeArrowheads="1" noChangeShapeType="1" noTextEdit="1"/>
          </p:cNvSpPr>
          <p:nvPr/>
        </p:nvSpPr>
        <p:spPr bwMode="auto">
          <a:xfrm>
            <a:off x="2987675" y="620713"/>
            <a:ext cx="403225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Задача</a:t>
            </a:r>
          </a:p>
        </p:txBody>
      </p:sp>
      <p:sp>
        <p:nvSpPr>
          <p:cNvPr id="64519" name="WordArt 7"/>
          <p:cNvSpPr>
            <a:spLocks noChangeArrowheads="1" noChangeShapeType="1" noTextEdit="1"/>
          </p:cNvSpPr>
          <p:nvPr/>
        </p:nvSpPr>
        <p:spPr bwMode="auto">
          <a:xfrm>
            <a:off x="1547813" y="1989138"/>
            <a:ext cx="30956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rPr>
              <a:t>условие</a:t>
            </a:r>
          </a:p>
        </p:txBody>
      </p:sp>
      <p:sp>
        <p:nvSpPr>
          <p:cNvPr id="64520" name="WordArt 8"/>
          <p:cNvSpPr>
            <a:spLocks noChangeArrowheads="1" noChangeShapeType="1" noTextEdit="1"/>
          </p:cNvSpPr>
          <p:nvPr/>
        </p:nvSpPr>
        <p:spPr bwMode="auto">
          <a:xfrm>
            <a:off x="1476375" y="2781300"/>
            <a:ext cx="35274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rPr>
              <a:t>вопрос </a:t>
            </a:r>
          </a:p>
        </p:txBody>
      </p:sp>
      <p:sp>
        <p:nvSpPr>
          <p:cNvPr id="64521" name="WordArt 9"/>
          <p:cNvSpPr>
            <a:spLocks noChangeArrowheads="1" noChangeShapeType="1" noTextEdit="1"/>
          </p:cNvSpPr>
          <p:nvPr/>
        </p:nvSpPr>
        <p:spPr bwMode="auto">
          <a:xfrm>
            <a:off x="1476375" y="3500438"/>
            <a:ext cx="6048375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rPr>
              <a:t>схема (краткая запись)</a:t>
            </a:r>
          </a:p>
        </p:txBody>
      </p:sp>
      <p:sp>
        <p:nvSpPr>
          <p:cNvPr id="64522" name="WordArt 10"/>
          <p:cNvSpPr>
            <a:spLocks noChangeArrowheads="1" noChangeShapeType="1" noTextEdit="1"/>
          </p:cNvSpPr>
          <p:nvPr/>
        </p:nvSpPr>
        <p:spPr bwMode="auto">
          <a:xfrm>
            <a:off x="1547813" y="4581525"/>
            <a:ext cx="352901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rPr>
              <a:t>решение</a:t>
            </a:r>
          </a:p>
        </p:txBody>
      </p:sp>
      <p:sp>
        <p:nvSpPr>
          <p:cNvPr id="64523" name="WordArt 11"/>
          <p:cNvSpPr>
            <a:spLocks noChangeArrowheads="1" noChangeShapeType="1" noTextEdit="1"/>
          </p:cNvSpPr>
          <p:nvPr/>
        </p:nvSpPr>
        <p:spPr bwMode="auto">
          <a:xfrm>
            <a:off x="1547813" y="5445125"/>
            <a:ext cx="21605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rPr>
              <a:t>ответ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 animBg="1"/>
      <p:bldP spid="64519" grpId="0" animBg="1"/>
      <p:bldP spid="64520" grpId="0" animBg="1"/>
      <p:bldP spid="64521" grpId="0" animBg="1"/>
      <p:bldP spid="64522" grpId="0" animBg="1"/>
      <p:bldP spid="645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2"/>
          <p:cNvSpPr>
            <a:spLocks noGrp="1"/>
          </p:cNvSpPr>
          <p:nvPr>
            <p:ph idx="4294967295"/>
          </p:nvPr>
        </p:nvSpPr>
        <p:spPr>
          <a:xfrm>
            <a:off x="1187450" y="333375"/>
            <a:ext cx="6264275" cy="5792788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mtClean="0"/>
              <a:t>Варианты решения: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mtClean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mtClean="0"/>
              <a:t>6 – 3 = 3 (л)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mtClean="0"/>
              <a:t>Ответ: 3 литра.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mtClean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mtClean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mtClean="0"/>
              <a:t>3 + 6 = 9 (л)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mtClean="0"/>
              <a:t>Ответ: 9 литров.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mtClean="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mtClean="0"/>
              <a:t>                  6 + 3 = 9 (л)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mtClean="0"/>
              <a:t>              Ответ: 9 литров.</a:t>
            </a:r>
          </a:p>
          <a:p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684213" y="3644900"/>
            <a:ext cx="3452812" cy="2736850"/>
          </a:xfrm>
          <a:prstGeom prst="ellipse">
            <a:avLst/>
          </a:prstGeom>
          <a:solidFill>
            <a:srgbClr val="5F5F5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476375" y="1341438"/>
            <a:ext cx="2398713" cy="2057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>
            <a:off x="2700338" y="1989138"/>
            <a:ext cx="571500" cy="57150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23850" y="2708275"/>
            <a:ext cx="1028700" cy="342900"/>
          </a:xfrm>
          <a:prstGeom prst="rect">
            <a:avLst/>
          </a:prstGeom>
          <a:solidFill>
            <a:srgbClr val="5F5F5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989138"/>
            <a:ext cx="1485900" cy="342900"/>
          </a:xfrm>
          <a:prstGeom prst="rect">
            <a:avLst/>
          </a:prstGeom>
          <a:solidFill>
            <a:srgbClr val="5F5F5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 rot="10800000">
            <a:off x="323850" y="2349500"/>
            <a:ext cx="342900" cy="342900"/>
          </a:xfrm>
          <a:prstGeom prst="rtTriangle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 rot="10800000">
            <a:off x="827088" y="2349500"/>
            <a:ext cx="342900" cy="342900"/>
          </a:xfrm>
          <a:prstGeom prst="rtTriangle">
            <a:avLst/>
          </a:prstGeom>
          <a:solidFill>
            <a:srgbClr val="FF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1547813" y="260350"/>
            <a:ext cx="800100" cy="685800"/>
          </a:xfrm>
          <a:prstGeom prst="rtTriangle">
            <a:avLst/>
          </a:prstGeom>
          <a:solidFill>
            <a:srgbClr val="5F5F5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auto">
          <a:xfrm>
            <a:off x="2700338" y="404813"/>
            <a:ext cx="800100" cy="685800"/>
          </a:xfrm>
          <a:prstGeom prst="rtTriangle">
            <a:avLst/>
          </a:prstGeom>
          <a:solidFill>
            <a:srgbClr val="5F5F5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3" name="AutoShape 11"/>
          <p:cNvSpPr>
            <a:spLocks noChangeAspect="1" noChangeArrowheads="1"/>
          </p:cNvSpPr>
          <p:nvPr/>
        </p:nvSpPr>
        <p:spPr bwMode="auto">
          <a:xfrm>
            <a:off x="3851275" y="-819150"/>
            <a:ext cx="6743700" cy="788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4" name="Oval 12"/>
          <p:cNvSpPr>
            <a:spLocks noChangeArrowheads="1"/>
          </p:cNvSpPr>
          <p:nvPr/>
        </p:nvSpPr>
        <p:spPr bwMode="auto">
          <a:xfrm>
            <a:off x="5651500" y="692150"/>
            <a:ext cx="2170113" cy="1944688"/>
          </a:xfrm>
          <a:prstGeom prst="ellipse">
            <a:avLst/>
          </a:prstGeom>
          <a:solidFill>
            <a:srgbClr val="FFCC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5" name="Oval 13"/>
          <p:cNvSpPr>
            <a:spLocks noChangeArrowheads="1"/>
          </p:cNvSpPr>
          <p:nvPr/>
        </p:nvSpPr>
        <p:spPr bwMode="auto">
          <a:xfrm>
            <a:off x="6011863" y="981075"/>
            <a:ext cx="342900" cy="342900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6" name="AutoShape 14"/>
          <p:cNvSpPr>
            <a:spLocks noChangeArrowheads="1"/>
          </p:cNvSpPr>
          <p:nvPr/>
        </p:nvSpPr>
        <p:spPr bwMode="auto">
          <a:xfrm>
            <a:off x="6588125" y="1341438"/>
            <a:ext cx="341313" cy="3429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7" name="Oval 15"/>
          <p:cNvSpPr>
            <a:spLocks noChangeArrowheads="1"/>
          </p:cNvSpPr>
          <p:nvPr/>
        </p:nvSpPr>
        <p:spPr bwMode="auto">
          <a:xfrm>
            <a:off x="7019925" y="981075"/>
            <a:ext cx="344488" cy="341313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8" name="AutoShape 16"/>
          <p:cNvSpPr>
            <a:spLocks noChangeArrowheads="1"/>
          </p:cNvSpPr>
          <p:nvPr/>
        </p:nvSpPr>
        <p:spPr bwMode="auto">
          <a:xfrm rot="10800000">
            <a:off x="6516688" y="1989138"/>
            <a:ext cx="571500" cy="342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89" name="Oval 17"/>
          <p:cNvSpPr>
            <a:spLocks noChangeArrowheads="1"/>
          </p:cNvSpPr>
          <p:nvPr/>
        </p:nvSpPr>
        <p:spPr bwMode="auto">
          <a:xfrm>
            <a:off x="6156325" y="1125538"/>
            <a:ext cx="114300" cy="115887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90" name="Oval 18"/>
          <p:cNvSpPr>
            <a:spLocks noChangeArrowheads="1"/>
          </p:cNvSpPr>
          <p:nvPr/>
        </p:nvSpPr>
        <p:spPr bwMode="auto">
          <a:xfrm>
            <a:off x="7164388" y="1125538"/>
            <a:ext cx="114300" cy="115887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91" name="Rectangle 19"/>
          <p:cNvSpPr>
            <a:spLocks noChangeArrowheads="1"/>
          </p:cNvSpPr>
          <p:nvPr/>
        </p:nvSpPr>
        <p:spPr bwMode="auto">
          <a:xfrm>
            <a:off x="5651500" y="2708275"/>
            <a:ext cx="2170113" cy="2663825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5148263" y="5445125"/>
            <a:ext cx="1143000" cy="1008063"/>
          </a:xfrm>
          <a:prstGeom prst="rect">
            <a:avLst/>
          </a:prstGeom>
          <a:solidFill>
            <a:srgbClr val="8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7380288" y="5445125"/>
            <a:ext cx="1143000" cy="1008063"/>
          </a:xfrm>
          <a:prstGeom prst="rect">
            <a:avLst/>
          </a:prstGeom>
          <a:solidFill>
            <a:srgbClr val="8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94" name="AutoShape 22"/>
          <p:cNvSpPr>
            <a:spLocks noChangeArrowheads="1"/>
          </p:cNvSpPr>
          <p:nvPr/>
        </p:nvSpPr>
        <p:spPr bwMode="auto">
          <a:xfrm rot="10800000">
            <a:off x="7812088" y="2708275"/>
            <a:ext cx="1084262" cy="927100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95" name="AutoShape 23"/>
          <p:cNvSpPr>
            <a:spLocks noChangeArrowheads="1"/>
          </p:cNvSpPr>
          <p:nvPr/>
        </p:nvSpPr>
        <p:spPr bwMode="auto">
          <a:xfrm rot="10800000">
            <a:off x="4716463" y="2708275"/>
            <a:ext cx="923925" cy="865188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96" name="Oval 24"/>
          <p:cNvSpPr>
            <a:spLocks noChangeArrowheads="1"/>
          </p:cNvSpPr>
          <p:nvPr/>
        </p:nvSpPr>
        <p:spPr bwMode="auto">
          <a:xfrm>
            <a:off x="5148263" y="188913"/>
            <a:ext cx="792162" cy="719137"/>
          </a:xfrm>
          <a:prstGeom prst="ellipse">
            <a:avLst/>
          </a:prstGeom>
          <a:solidFill>
            <a:srgbClr val="8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8697" name="Oval 25"/>
          <p:cNvSpPr>
            <a:spLocks noChangeArrowheads="1"/>
          </p:cNvSpPr>
          <p:nvPr/>
        </p:nvSpPr>
        <p:spPr bwMode="auto">
          <a:xfrm>
            <a:off x="7380288" y="117475"/>
            <a:ext cx="720725" cy="647700"/>
          </a:xfrm>
          <a:prstGeom prst="ellipse">
            <a:avLst/>
          </a:prstGeom>
          <a:solidFill>
            <a:srgbClr val="8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4400" b="1" smtClean="0">
                <a:solidFill>
                  <a:srgbClr val="6600CC"/>
                </a:solidFill>
              </a:rPr>
              <a:t>Хитрая плутовка,</a:t>
            </a:r>
          </a:p>
          <a:p>
            <a:pPr eaLnBrk="1" hangingPunct="1">
              <a:buFontTx/>
              <a:buNone/>
            </a:pPr>
            <a:r>
              <a:rPr lang="ru-RU" altLang="ru-RU" sz="4400" b="1" smtClean="0">
                <a:solidFill>
                  <a:srgbClr val="6600CC"/>
                </a:solidFill>
              </a:rPr>
              <a:t>Рыжая головка,</a:t>
            </a:r>
          </a:p>
          <a:p>
            <a:pPr eaLnBrk="1" hangingPunct="1">
              <a:buFontTx/>
              <a:buNone/>
            </a:pPr>
            <a:r>
              <a:rPr lang="ru-RU" altLang="ru-RU" sz="4400" b="1" smtClean="0">
                <a:solidFill>
                  <a:srgbClr val="6600CC"/>
                </a:solidFill>
              </a:rPr>
              <a:t>Пушистый хвост-краса, </a:t>
            </a:r>
          </a:p>
          <a:p>
            <a:pPr eaLnBrk="1" hangingPunct="1">
              <a:buFontTx/>
              <a:buNone/>
            </a:pPr>
            <a:r>
              <a:rPr lang="ru-RU" altLang="ru-RU" sz="4400" b="1" smtClean="0">
                <a:solidFill>
                  <a:srgbClr val="6600CC"/>
                </a:solidFill>
              </a:rPr>
              <a:t>Кто же это?…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90116" name="Picture 4" descr="нов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404813"/>
            <a:ext cx="181927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Picture 5" descr="img22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149725"/>
            <a:ext cx="172878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8" name="Picture 6" descr="11A0E9D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2708275"/>
            <a:ext cx="3960812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5"/>
          <p:cNvSpPr>
            <a:spLocks noChangeArrowheads="1" noChangeShapeType="1" noTextEdit="1"/>
          </p:cNvSpPr>
          <p:nvPr/>
        </p:nvSpPr>
        <p:spPr bwMode="auto">
          <a:xfrm>
            <a:off x="5003800" y="260350"/>
            <a:ext cx="38195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Задание 1 группе</a:t>
            </a:r>
          </a:p>
        </p:txBody>
      </p:sp>
      <p:sp>
        <p:nvSpPr>
          <p:cNvPr id="30723" name="WordArt 21"/>
          <p:cNvSpPr>
            <a:spLocks noChangeArrowheads="1" noChangeShapeType="1" noTextEdit="1"/>
          </p:cNvSpPr>
          <p:nvPr/>
        </p:nvSpPr>
        <p:spPr bwMode="auto">
          <a:xfrm>
            <a:off x="1042988" y="3357563"/>
            <a:ext cx="792162" cy="2608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5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3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2</a:t>
            </a:r>
          </a:p>
        </p:txBody>
      </p:sp>
      <p:sp>
        <p:nvSpPr>
          <p:cNvPr id="30724" name="WordArt 22"/>
          <p:cNvSpPr>
            <a:spLocks noChangeArrowheads="1" noChangeShapeType="1" noTextEdit="1"/>
          </p:cNvSpPr>
          <p:nvPr/>
        </p:nvSpPr>
        <p:spPr bwMode="auto">
          <a:xfrm>
            <a:off x="3492500" y="3284538"/>
            <a:ext cx="935038" cy="268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6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4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2</a:t>
            </a:r>
          </a:p>
        </p:txBody>
      </p:sp>
      <p:sp>
        <p:nvSpPr>
          <p:cNvPr id="30725" name="WordArt 23"/>
          <p:cNvSpPr>
            <a:spLocks noChangeArrowheads="1" noChangeShapeType="1" noTextEdit="1"/>
          </p:cNvSpPr>
          <p:nvPr/>
        </p:nvSpPr>
        <p:spPr bwMode="auto">
          <a:xfrm>
            <a:off x="6084888" y="3357563"/>
            <a:ext cx="863600" cy="2535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3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1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7</a:t>
            </a:r>
          </a:p>
        </p:txBody>
      </p:sp>
      <p:pic>
        <p:nvPicPr>
          <p:cNvPr id="30726" name="Picture 24" descr="F711C80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03575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2"/>
          <p:cNvSpPr>
            <a:spLocks noChangeArrowheads="1" noChangeShapeType="1" noTextEdit="1"/>
          </p:cNvSpPr>
          <p:nvPr/>
        </p:nvSpPr>
        <p:spPr bwMode="auto">
          <a:xfrm>
            <a:off x="323850" y="1989138"/>
            <a:ext cx="1655763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4 + 5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7 + 2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6 + 3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</a:t>
            </a:r>
          </a:p>
        </p:txBody>
      </p:sp>
      <p:sp>
        <p:nvSpPr>
          <p:cNvPr id="31747" name="WordArt 24"/>
          <p:cNvSpPr>
            <a:spLocks noChangeArrowheads="1" noChangeShapeType="1" noTextEdit="1"/>
          </p:cNvSpPr>
          <p:nvPr/>
        </p:nvSpPr>
        <p:spPr bwMode="auto">
          <a:xfrm>
            <a:off x="2843213" y="2060575"/>
            <a:ext cx="136842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9 – 4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9 - 2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9 - 3</a:t>
            </a:r>
          </a:p>
        </p:txBody>
      </p:sp>
      <p:sp>
        <p:nvSpPr>
          <p:cNvPr id="31748" name="WordArt 26"/>
          <p:cNvSpPr>
            <a:spLocks noChangeArrowheads="1" noChangeShapeType="1" noTextEdit="1"/>
          </p:cNvSpPr>
          <p:nvPr/>
        </p:nvSpPr>
        <p:spPr bwMode="auto">
          <a:xfrm>
            <a:off x="5076825" y="2060575"/>
            <a:ext cx="1584325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9 – 5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9 – 7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9 - 6 </a:t>
            </a:r>
          </a:p>
        </p:txBody>
      </p:sp>
      <p:sp>
        <p:nvSpPr>
          <p:cNvPr id="31749" name="WordArt 28"/>
          <p:cNvSpPr>
            <a:spLocks noChangeArrowheads="1" noChangeShapeType="1" noTextEdit="1"/>
          </p:cNvSpPr>
          <p:nvPr/>
        </p:nvSpPr>
        <p:spPr bwMode="auto">
          <a:xfrm>
            <a:off x="7380288" y="2133600"/>
            <a:ext cx="1368425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4 + 5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2 + 7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3 + 6</a:t>
            </a:r>
          </a:p>
        </p:txBody>
      </p:sp>
      <p:sp>
        <p:nvSpPr>
          <p:cNvPr id="93259" name="WordArt 75"/>
          <p:cNvSpPr>
            <a:spLocks noChangeArrowheads="1" noChangeShapeType="1" noTextEdit="1"/>
          </p:cNvSpPr>
          <p:nvPr/>
        </p:nvSpPr>
        <p:spPr bwMode="auto">
          <a:xfrm>
            <a:off x="2916238" y="4005263"/>
            <a:ext cx="12668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CC"/>
                </a:solidFill>
                <a:latin typeface="Arial"/>
                <a:cs typeface="Arial"/>
              </a:rPr>
              <a:t>5  7  6</a:t>
            </a:r>
          </a:p>
        </p:txBody>
      </p:sp>
      <p:sp>
        <p:nvSpPr>
          <p:cNvPr id="93260" name="WordArt 76"/>
          <p:cNvSpPr>
            <a:spLocks noChangeArrowheads="1" noChangeShapeType="1" noTextEdit="1"/>
          </p:cNvSpPr>
          <p:nvPr/>
        </p:nvSpPr>
        <p:spPr bwMode="auto">
          <a:xfrm>
            <a:off x="5148263" y="4005263"/>
            <a:ext cx="12668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4  2  3</a:t>
            </a:r>
          </a:p>
        </p:txBody>
      </p:sp>
      <p:sp>
        <p:nvSpPr>
          <p:cNvPr id="93263" name="WordArt 79"/>
          <p:cNvSpPr>
            <a:spLocks noChangeArrowheads="1" noChangeShapeType="1" noTextEdit="1"/>
          </p:cNvSpPr>
          <p:nvPr/>
        </p:nvSpPr>
        <p:spPr bwMode="auto">
          <a:xfrm>
            <a:off x="7308850" y="4005263"/>
            <a:ext cx="12668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Arial"/>
                <a:cs typeface="Arial"/>
              </a:rPr>
              <a:t>9  9  9</a:t>
            </a:r>
          </a:p>
        </p:txBody>
      </p:sp>
      <p:sp>
        <p:nvSpPr>
          <p:cNvPr id="93264" name="WordArt 80"/>
          <p:cNvSpPr>
            <a:spLocks noChangeArrowheads="1" noChangeShapeType="1" noTextEdit="1"/>
          </p:cNvSpPr>
          <p:nvPr/>
        </p:nvSpPr>
        <p:spPr bwMode="auto">
          <a:xfrm>
            <a:off x="323850" y="3933825"/>
            <a:ext cx="12668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9  9  9</a:t>
            </a:r>
          </a:p>
        </p:txBody>
      </p:sp>
      <p:sp>
        <p:nvSpPr>
          <p:cNvPr id="31754" name="WordArt 81"/>
          <p:cNvSpPr>
            <a:spLocks noChangeArrowheads="1" noChangeShapeType="1" noTextEdit="1"/>
          </p:cNvSpPr>
          <p:nvPr/>
        </p:nvSpPr>
        <p:spPr bwMode="auto">
          <a:xfrm>
            <a:off x="4211638" y="188913"/>
            <a:ext cx="38893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 ГРУППА</a:t>
            </a:r>
          </a:p>
        </p:txBody>
      </p:sp>
      <p:sp>
        <p:nvSpPr>
          <p:cNvPr id="31755" name="Rectangle 99"/>
          <p:cNvSpPr>
            <a:spLocks noChangeArrowheads="1"/>
          </p:cNvSpPr>
          <p:nvPr/>
        </p:nvSpPr>
        <p:spPr bwMode="auto">
          <a:xfrm>
            <a:off x="0" y="47244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 b="1">
                <a:latin typeface="Times New Roman" pitchFamily="18" charset="0"/>
              </a:rPr>
              <a:t>А теперь перевернём все карточки с ответами и прочитаем тайну:</a:t>
            </a:r>
          </a:p>
        </p:txBody>
      </p:sp>
      <p:pic>
        <p:nvPicPr>
          <p:cNvPr id="31756" name="Picture 102" descr="11A0E9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28788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287" name="WordArt 103"/>
          <p:cNvSpPr>
            <a:spLocks noChangeArrowheads="1" noChangeShapeType="1" noTextEdit="1"/>
          </p:cNvSpPr>
          <p:nvPr/>
        </p:nvSpPr>
        <p:spPr bwMode="auto">
          <a:xfrm>
            <a:off x="468313" y="6021388"/>
            <a:ext cx="3333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В</a:t>
            </a:r>
          </a:p>
        </p:txBody>
      </p:sp>
      <p:sp>
        <p:nvSpPr>
          <p:cNvPr id="93288" name="WordArt 104"/>
          <p:cNvSpPr>
            <a:spLocks noChangeArrowheads="1" noChangeShapeType="1" noTextEdit="1"/>
          </p:cNvSpPr>
          <p:nvPr/>
        </p:nvSpPr>
        <p:spPr bwMode="auto">
          <a:xfrm>
            <a:off x="2484438" y="6021388"/>
            <a:ext cx="16097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Arial"/>
                <a:cs typeface="Arial"/>
              </a:rPr>
              <a:t>знании</a:t>
            </a:r>
          </a:p>
        </p:txBody>
      </p:sp>
      <p:sp>
        <p:nvSpPr>
          <p:cNvPr id="93289" name="WordArt 105"/>
          <p:cNvSpPr>
            <a:spLocks noChangeArrowheads="1" noChangeShapeType="1" noTextEdit="1"/>
          </p:cNvSpPr>
          <p:nvPr/>
        </p:nvSpPr>
        <p:spPr bwMode="auto">
          <a:xfrm>
            <a:off x="5003800" y="6165850"/>
            <a:ext cx="868363" cy="217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-</a:t>
            </a:r>
          </a:p>
        </p:txBody>
      </p:sp>
      <p:sp>
        <p:nvSpPr>
          <p:cNvPr id="93290" name="WordArt 106"/>
          <p:cNvSpPr>
            <a:spLocks noChangeArrowheads="1" noChangeShapeType="1" noTextEdit="1"/>
          </p:cNvSpPr>
          <p:nvPr/>
        </p:nvSpPr>
        <p:spPr bwMode="auto">
          <a:xfrm>
            <a:off x="6877050" y="5949950"/>
            <a:ext cx="1728788" cy="604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Arial"/>
                <a:cs typeface="Arial"/>
              </a:rPr>
              <a:t>сила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3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3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3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3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3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3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93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3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9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93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93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9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59" grpId="0" animBg="1"/>
      <p:bldP spid="93259" grpId="1" animBg="1"/>
      <p:bldP spid="93260" grpId="0" animBg="1"/>
      <p:bldP spid="93260" grpId="1" animBg="1"/>
      <p:bldP spid="93263" grpId="0" animBg="1"/>
      <p:bldP spid="93263" grpId="1" animBg="1"/>
      <p:bldP spid="93264" grpId="0" animBg="1"/>
      <p:bldP spid="93264" grpId="1" animBg="1"/>
      <p:bldP spid="93287" grpId="0" animBg="1"/>
      <p:bldP spid="93288" grpId="0" animBg="1"/>
      <p:bldP spid="93289" grpId="0" animBg="1"/>
      <p:bldP spid="932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WordArt 5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8351837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5,  3,  9,  7,  1,  8,  10</a:t>
            </a:r>
          </a:p>
        </p:txBody>
      </p:sp>
      <p:sp>
        <p:nvSpPr>
          <p:cNvPr id="84998" name="WordArt 6"/>
          <p:cNvSpPr>
            <a:spLocks noChangeArrowheads="1" noChangeShapeType="1" noTextEdit="1"/>
          </p:cNvSpPr>
          <p:nvPr/>
        </p:nvSpPr>
        <p:spPr bwMode="auto">
          <a:xfrm>
            <a:off x="0" y="4724400"/>
            <a:ext cx="792163" cy="1931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1</a:t>
            </a:r>
          </a:p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к</a:t>
            </a:r>
          </a:p>
        </p:txBody>
      </p:sp>
      <p:sp>
        <p:nvSpPr>
          <p:cNvPr id="84999" name="WordArt 7"/>
          <p:cNvSpPr>
            <a:spLocks noChangeArrowheads="1" noChangeShapeType="1" noTextEdit="1"/>
          </p:cNvSpPr>
          <p:nvPr/>
        </p:nvSpPr>
        <p:spPr bwMode="auto">
          <a:xfrm>
            <a:off x="1619250" y="4724400"/>
            <a:ext cx="576263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3</a:t>
            </a:r>
          </a:p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85000" name="WordArt 8"/>
          <p:cNvSpPr>
            <a:spLocks noChangeArrowheads="1" noChangeShapeType="1" noTextEdit="1"/>
          </p:cNvSpPr>
          <p:nvPr/>
        </p:nvSpPr>
        <p:spPr bwMode="auto">
          <a:xfrm>
            <a:off x="3059113" y="4724400"/>
            <a:ext cx="576262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5</a:t>
            </a:r>
          </a:p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л</a:t>
            </a:r>
          </a:p>
        </p:txBody>
      </p:sp>
      <p:sp>
        <p:nvSpPr>
          <p:cNvPr id="85001" name="WordArt 9"/>
          <p:cNvSpPr>
            <a:spLocks noChangeArrowheads="1" noChangeShapeType="1" noTextEdit="1"/>
          </p:cNvSpPr>
          <p:nvPr/>
        </p:nvSpPr>
        <p:spPr bwMode="auto">
          <a:xfrm>
            <a:off x="4427538" y="4724400"/>
            <a:ext cx="576262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7</a:t>
            </a:r>
          </a:p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85002" name="WordArt 10"/>
          <p:cNvSpPr>
            <a:spLocks noChangeArrowheads="1" noChangeShapeType="1" noTextEdit="1"/>
          </p:cNvSpPr>
          <p:nvPr/>
        </p:nvSpPr>
        <p:spPr bwMode="auto">
          <a:xfrm>
            <a:off x="5724525" y="4724400"/>
            <a:ext cx="576263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8</a:t>
            </a:r>
          </a:p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б</a:t>
            </a:r>
          </a:p>
        </p:txBody>
      </p:sp>
      <p:sp>
        <p:nvSpPr>
          <p:cNvPr id="85003" name="WordArt 11"/>
          <p:cNvSpPr>
            <a:spLocks noChangeArrowheads="1" noChangeShapeType="1" noTextEdit="1"/>
          </p:cNvSpPr>
          <p:nvPr/>
        </p:nvSpPr>
        <p:spPr bwMode="auto">
          <a:xfrm>
            <a:off x="6948488" y="4724400"/>
            <a:ext cx="576262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9</a:t>
            </a:r>
          </a:p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85004" name="WordArt 12"/>
          <p:cNvSpPr>
            <a:spLocks noChangeArrowheads="1" noChangeShapeType="1" noTextEdit="1"/>
          </p:cNvSpPr>
          <p:nvPr/>
        </p:nvSpPr>
        <p:spPr bwMode="auto">
          <a:xfrm>
            <a:off x="8101013" y="4724400"/>
            <a:ext cx="863600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10</a:t>
            </a:r>
          </a:p>
          <a:p>
            <a:pPr algn="ctr"/>
            <a:r>
              <a:rPr lang="ru-RU" sz="3600" b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к</a:t>
            </a:r>
          </a:p>
        </p:txBody>
      </p:sp>
      <p:pic>
        <p:nvPicPr>
          <p:cNvPr id="85006" name="Picture 14" descr="Картинка 29 из 69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1628775"/>
            <a:ext cx="34559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animBg="1"/>
      <p:bldP spid="84998" grpId="0" animBg="1"/>
      <p:bldP spid="84999" grpId="0" animBg="1"/>
      <p:bldP spid="85000" grpId="0" animBg="1"/>
      <p:bldP spid="85001" grpId="0" animBg="1"/>
      <p:bldP spid="85002" grpId="0" animBg="1"/>
      <p:bldP spid="85003" grpId="0" animBg="1"/>
      <p:bldP spid="8500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5"/>
          <p:cNvSpPr>
            <a:spLocks noChangeArrowheads="1" noChangeShapeType="1" noTextEdit="1"/>
          </p:cNvSpPr>
          <p:nvPr/>
        </p:nvSpPr>
        <p:spPr bwMode="auto">
          <a:xfrm>
            <a:off x="971550" y="765175"/>
            <a:ext cx="7343775" cy="30241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 о л о д ц ы !</a:t>
            </a:r>
          </a:p>
          <a:p>
            <a:pPr algn="ctr"/>
            <a:endParaRPr lang="ru-RU" sz="3600" b="1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 п а с л и   К о л о б к а !</a:t>
            </a:r>
          </a:p>
        </p:txBody>
      </p:sp>
      <p:pic>
        <p:nvPicPr>
          <p:cNvPr id="32771" name="Picture 7" descr="Картинка 29 из 69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1605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9" descr="Заяц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476250"/>
            <a:ext cx="132397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10" descr="Вол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51725" y="4149725"/>
            <a:ext cx="12414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1" descr="Медведь новы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188" y="4076700"/>
            <a:ext cx="1360487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3" descr="F711C80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4300" y="4724400"/>
            <a:ext cx="14763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8" name="Picture 4" descr="Картинка 29 из 69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628775"/>
            <a:ext cx="39814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WordArt 5"/>
          <p:cNvSpPr>
            <a:spLocks noChangeArrowheads="1" noChangeShapeType="1" noTextEdit="1"/>
          </p:cNvSpPr>
          <p:nvPr/>
        </p:nvSpPr>
        <p:spPr bwMode="auto">
          <a:xfrm>
            <a:off x="684213" y="333375"/>
            <a:ext cx="7920037" cy="10080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 у с с к а я   н а р о д н а я   с к а з к а</a:t>
            </a:r>
          </a:p>
        </p:txBody>
      </p:sp>
      <p:sp>
        <p:nvSpPr>
          <p:cNvPr id="15364" name="WordArt 6"/>
          <p:cNvSpPr>
            <a:spLocks noChangeArrowheads="1" noChangeShapeType="1" noTextEdit="1"/>
          </p:cNvSpPr>
          <p:nvPr/>
        </p:nvSpPr>
        <p:spPr bwMode="auto">
          <a:xfrm>
            <a:off x="755650" y="1916113"/>
            <a:ext cx="719138" cy="11525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к</a:t>
            </a:r>
          </a:p>
        </p:txBody>
      </p:sp>
      <p:sp>
        <p:nvSpPr>
          <p:cNvPr id="15365" name="WordArt 7"/>
          <p:cNvSpPr>
            <a:spLocks noChangeArrowheads="1" noChangeShapeType="1" noTextEdit="1"/>
          </p:cNvSpPr>
          <p:nvPr/>
        </p:nvSpPr>
        <p:spPr bwMode="auto">
          <a:xfrm>
            <a:off x="827088" y="5013325"/>
            <a:ext cx="576262" cy="10890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о</a:t>
            </a:r>
          </a:p>
        </p:txBody>
      </p:sp>
      <p:sp>
        <p:nvSpPr>
          <p:cNvPr id="15366" name="WordArt 8"/>
          <p:cNvSpPr>
            <a:spLocks noChangeArrowheads="1" noChangeShapeType="1" noTextEdit="1"/>
          </p:cNvSpPr>
          <p:nvPr/>
        </p:nvSpPr>
        <p:spPr bwMode="auto">
          <a:xfrm>
            <a:off x="5219700" y="5445125"/>
            <a:ext cx="649288" cy="9350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о</a:t>
            </a:r>
          </a:p>
        </p:txBody>
      </p:sp>
      <p:sp>
        <p:nvSpPr>
          <p:cNvPr id="15367" name="WordArt 9"/>
          <p:cNvSpPr>
            <a:spLocks noChangeArrowheads="1" noChangeShapeType="1" noTextEdit="1"/>
          </p:cNvSpPr>
          <p:nvPr/>
        </p:nvSpPr>
        <p:spPr bwMode="auto">
          <a:xfrm>
            <a:off x="2916238" y="5445125"/>
            <a:ext cx="719137" cy="936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Л</a:t>
            </a:r>
          </a:p>
        </p:txBody>
      </p:sp>
      <p:sp>
        <p:nvSpPr>
          <p:cNvPr id="15368" name="WordArt 11"/>
          <p:cNvSpPr>
            <a:spLocks noChangeArrowheads="1" noChangeShapeType="1" noTextEdit="1"/>
          </p:cNvSpPr>
          <p:nvPr/>
        </p:nvSpPr>
        <p:spPr bwMode="auto">
          <a:xfrm>
            <a:off x="7092950" y="5229225"/>
            <a:ext cx="504825" cy="936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Б</a:t>
            </a:r>
          </a:p>
        </p:txBody>
      </p:sp>
      <p:sp>
        <p:nvSpPr>
          <p:cNvPr id="15369" name="WordArt 12"/>
          <p:cNvSpPr>
            <a:spLocks noChangeArrowheads="1" noChangeShapeType="1" noTextEdit="1"/>
          </p:cNvSpPr>
          <p:nvPr/>
        </p:nvSpPr>
        <p:spPr bwMode="auto">
          <a:xfrm>
            <a:off x="7740650" y="3644900"/>
            <a:ext cx="647700" cy="936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о</a:t>
            </a:r>
          </a:p>
        </p:txBody>
      </p:sp>
      <p:sp>
        <p:nvSpPr>
          <p:cNvPr id="15370" name="WordArt 13"/>
          <p:cNvSpPr>
            <a:spLocks noChangeArrowheads="1" noChangeShapeType="1" noTextEdit="1"/>
          </p:cNvSpPr>
          <p:nvPr/>
        </p:nvSpPr>
        <p:spPr bwMode="auto">
          <a:xfrm>
            <a:off x="7019925" y="1916113"/>
            <a:ext cx="504825" cy="936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6"/>
          <p:cNvSpPr>
            <a:spLocks noChangeArrowheads="1" noChangeShapeType="1" noTextEdit="1"/>
          </p:cNvSpPr>
          <p:nvPr/>
        </p:nvSpPr>
        <p:spPr bwMode="auto">
          <a:xfrm>
            <a:off x="-6291263" y="3165475"/>
            <a:ext cx="21726526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Задание 2.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6387" name="WordArt 7"/>
          <p:cNvSpPr>
            <a:spLocks noChangeArrowheads="1" noChangeShapeType="1" noTextEdit="1"/>
          </p:cNvSpPr>
          <p:nvPr/>
        </p:nvSpPr>
        <p:spPr bwMode="auto">
          <a:xfrm>
            <a:off x="-6291263" y="2781300"/>
            <a:ext cx="21726526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Задание 2.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6388" name="WordArt 8"/>
          <p:cNvSpPr>
            <a:spLocks noChangeArrowheads="1" noChangeShapeType="1" noTextEdit="1"/>
          </p:cNvSpPr>
          <p:nvPr/>
        </p:nvSpPr>
        <p:spPr bwMode="auto">
          <a:xfrm>
            <a:off x="3059113" y="333375"/>
            <a:ext cx="24098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Задание </a:t>
            </a:r>
          </a:p>
        </p:txBody>
      </p:sp>
      <p:sp>
        <p:nvSpPr>
          <p:cNvPr id="16389" name="WordArt 9"/>
          <p:cNvSpPr>
            <a:spLocks noChangeArrowheads="1" noChangeShapeType="1" noTextEdit="1"/>
          </p:cNvSpPr>
          <p:nvPr/>
        </p:nvSpPr>
        <p:spPr bwMode="auto">
          <a:xfrm>
            <a:off x="900113" y="1052513"/>
            <a:ext cx="6624637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Перед вами выражения</a:t>
            </a:r>
          </a:p>
        </p:txBody>
      </p:sp>
      <p:sp>
        <p:nvSpPr>
          <p:cNvPr id="16390" name="WordArt 10"/>
          <p:cNvSpPr>
            <a:spLocks noChangeArrowheads="1" noChangeShapeType="1" noTextEdit="1"/>
          </p:cNvSpPr>
          <p:nvPr/>
        </p:nvSpPr>
        <p:spPr bwMode="auto">
          <a:xfrm>
            <a:off x="827088" y="2565400"/>
            <a:ext cx="7561262" cy="153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"/>
                <a:cs typeface="Arial"/>
              </a:rPr>
              <a:t>6  +  4  =                      </a:t>
            </a:r>
          </a:p>
        </p:txBody>
      </p:sp>
      <p:sp>
        <p:nvSpPr>
          <p:cNvPr id="16391" name="WordArt 11"/>
          <p:cNvSpPr>
            <a:spLocks noChangeArrowheads="1" noChangeShapeType="1" noTextEdit="1"/>
          </p:cNvSpPr>
          <p:nvPr/>
        </p:nvSpPr>
        <p:spPr bwMode="auto">
          <a:xfrm>
            <a:off x="5651500" y="3068638"/>
            <a:ext cx="252095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"/>
                <a:cs typeface="Arial"/>
              </a:rPr>
              <a:t>7 - 3 =</a:t>
            </a:r>
          </a:p>
        </p:txBody>
      </p:sp>
      <p:sp>
        <p:nvSpPr>
          <p:cNvPr id="16392" name="TextBox 9"/>
          <p:cNvSpPr txBox="1">
            <a:spLocks noChangeArrowheads="1"/>
          </p:cNvSpPr>
          <p:nvPr/>
        </p:nvSpPr>
        <p:spPr bwMode="auto">
          <a:xfrm>
            <a:off x="684213" y="4868863"/>
            <a:ext cx="34559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600"/>
              <a:t>10 – 2 =</a:t>
            </a:r>
          </a:p>
        </p:txBody>
      </p:sp>
      <p:sp>
        <p:nvSpPr>
          <p:cNvPr id="16393" name="TextBox 10"/>
          <p:cNvSpPr txBox="1">
            <a:spLocks noChangeArrowheads="1"/>
          </p:cNvSpPr>
          <p:nvPr/>
        </p:nvSpPr>
        <p:spPr bwMode="auto">
          <a:xfrm>
            <a:off x="5580063" y="4868863"/>
            <a:ext cx="2808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600"/>
              <a:t>5 + 5 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Картинка 7 из 19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0"/>
            <a:ext cx="6192838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5" name="Picture 5" descr="847E405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933825"/>
            <a:ext cx="352742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6" name="Picture 6" descr="img224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3902075"/>
            <a:ext cx="4608512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Lock"/>
          <p:cNvSpPr>
            <a:spLocks noEditPoints="1" noChangeArrowheads="1"/>
          </p:cNvSpPr>
          <p:nvPr/>
        </p:nvSpPr>
        <p:spPr bwMode="auto">
          <a:xfrm>
            <a:off x="1835150" y="1341438"/>
            <a:ext cx="5545138" cy="453548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4 w 21600"/>
              <a:gd name="T13" fmla="*/ 9904 h 21600"/>
              <a:gd name="T14" fmla="*/ 21134 w 21600"/>
              <a:gd name="T15" fmla="*/ 153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lnTo>
                  <a:pt x="93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FFFF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 sz="3200" b="1"/>
          </a:p>
          <a:p>
            <a:endParaRPr lang="ru-RU" altLang="ru-RU" sz="3200">
              <a:solidFill>
                <a:srgbClr val="6600CC"/>
              </a:solidFill>
            </a:endParaRPr>
          </a:p>
        </p:txBody>
      </p:sp>
      <p:sp>
        <p:nvSpPr>
          <p:cNvPr id="18435" name="Line 5"/>
          <p:cNvSpPr>
            <a:spLocks noChangeShapeType="1"/>
          </p:cNvSpPr>
          <p:nvPr/>
        </p:nvSpPr>
        <p:spPr bwMode="auto">
          <a:xfrm>
            <a:off x="1835150" y="4221163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6" name="Line 6"/>
          <p:cNvSpPr>
            <a:spLocks noChangeShapeType="1"/>
          </p:cNvSpPr>
          <p:nvPr/>
        </p:nvSpPr>
        <p:spPr bwMode="auto">
          <a:xfrm>
            <a:off x="2916238" y="3357563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7" name="Line 8"/>
          <p:cNvSpPr>
            <a:spLocks noChangeShapeType="1"/>
          </p:cNvSpPr>
          <p:nvPr/>
        </p:nvSpPr>
        <p:spPr bwMode="auto">
          <a:xfrm>
            <a:off x="3995738" y="3357563"/>
            <a:ext cx="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8" name="Line 9"/>
          <p:cNvSpPr>
            <a:spLocks noChangeShapeType="1"/>
          </p:cNvSpPr>
          <p:nvPr/>
        </p:nvSpPr>
        <p:spPr bwMode="auto">
          <a:xfrm>
            <a:off x="5076825" y="3357563"/>
            <a:ext cx="0" cy="12239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9" name="Line 10"/>
          <p:cNvSpPr>
            <a:spLocks noChangeShapeType="1"/>
          </p:cNvSpPr>
          <p:nvPr/>
        </p:nvSpPr>
        <p:spPr bwMode="auto">
          <a:xfrm>
            <a:off x="6156325" y="3357563"/>
            <a:ext cx="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955" name="WordArt 11"/>
          <p:cNvSpPr>
            <a:spLocks noChangeArrowheads="1" noChangeShapeType="1" noTextEdit="1"/>
          </p:cNvSpPr>
          <p:nvPr/>
        </p:nvSpPr>
        <p:spPr bwMode="auto">
          <a:xfrm>
            <a:off x="4211638" y="3500438"/>
            <a:ext cx="514350" cy="604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6</a:t>
            </a:r>
          </a:p>
        </p:txBody>
      </p:sp>
      <p:sp>
        <p:nvSpPr>
          <p:cNvPr id="82956" name="WordArt 12"/>
          <p:cNvSpPr>
            <a:spLocks noChangeArrowheads="1" noChangeShapeType="1" noTextEdit="1"/>
          </p:cNvSpPr>
          <p:nvPr/>
        </p:nvSpPr>
        <p:spPr bwMode="auto">
          <a:xfrm>
            <a:off x="6443663" y="3500438"/>
            <a:ext cx="5143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10</a:t>
            </a:r>
          </a:p>
        </p:txBody>
      </p:sp>
      <p:sp>
        <p:nvSpPr>
          <p:cNvPr id="82957" name="WordArt 13"/>
          <p:cNvSpPr>
            <a:spLocks noChangeArrowheads="1" noChangeShapeType="1" noTextEdit="1"/>
          </p:cNvSpPr>
          <p:nvPr/>
        </p:nvSpPr>
        <p:spPr bwMode="auto">
          <a:xfrm>
            <a:off x="2051050" y="3500438"/>
            <a:ext cx="5143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82958" name="WordArt 14"/>
          <p:cNvSpPr>
            <a:spLocks noChangeArrowheads="1" noChangeShapeType="1" noTextEdit="1"/>
          </p:cNvSpPr>
          <p:nvPr/>
        </p:nvSpPr>
        <p:spPr bwMode="auto">
          <a:xfrm>
            <a:off x="2051050" y="4365625"/>
            <a:ext cx="5143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10</a:t>
            </a:r>
          </a:p>
        </p:txBody>
      </p:sp>
      <p:sp>
        <p:nvSpPr>
          <p:cNvPr id="82959" name="WordArt 15"/>
          <p:cNvSpPr>
            <a:spLocks noChangeArrowheads="1" noChangeShapeType="1" noTextEdit="1"/>
          </p:cNvSpPr>
          <p:nvPr/>
        </p:nvSpPr>
        <p:spPr bwMode="auto">
          <a:xfrm>
            <a:off x="3348038" y="4292600"/>
            <a:ext cx="2571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8</a:t>
            </a:r>
          </a:p>
        </p:txBody>
      </p:sp>
      <p:sp>
        <p:nvSpPr>
          <p:cNvPr id="82960" name="WordArt 16"/>
          <p:cNvSpPr>
            <a:spLocks noChangeArrowheads="1" noChangeShapeType="1" noTextEdit="1"/>
          </p:cNvSpPr>
          <p:nvPr/>
        </p:nvSpPr>
        <p:spPr bwMode="auto">
          <a:xfrm>
            <a:off x="5364163" y="4292600"/>
            <a:ext cx="2571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18446" name="Line 17"/>
          <p:cNvSpPr>
            <a:spLocks noChangeShapeType="1"/>
          </p:cNvSpPr>
          <p:nvPr/>
        </p:nvSpPr>
        <p:spPr bwMode="auto">
          <a:xfrm>
            <a:off x="1979613" y="5084763"/>
            <a:ext cx="52562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7" name="Line 18"/>
          <p:cNvSpPr>
            <a:spLocks noChangeShapeType="1"/>
          </p:cNvSpPr>
          <p:nvPr/>
        </p:nvSpPr>
        <p:spPr bwMode="auto">
          <a:xfrm>
            <a:off x="2916238" y="4724400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8" name="Line 19"/>
          <p:cNvSpPr>
            <a:spLocks noChangeShapeType="1"/>
          </p:cNvSpPr>
          <p:nvPr/>
        </p:nvSpPr>
        <p:spPr bwMode="auto">
          <a:xfrm>
            <a:off x="3995738" y="4652963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9" name="Line 20"/>
          <p:cNvSpPr>
            <a:spLocks noChangeShapeType="1"/>
          </p:cNvSpPr>
          <p:nvPr/>
        </p:nvSpPr>
        <p:spPr bwMode="auto">
          <a:xfrm>
            <a:off x="5076825" y="4437063"/>
            <a:ext cx="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50" name="Line 21"/>
          <p:cNvSpPr>
            <a:spLocks noChangeShapeType="1"/>
          </p:cNvSpPr>
          <p:nvPr/>
        </p:nvSpPr>
        <p:spPr bwMode="auto">
          <a:xfrm>
            <a:off x="6156325" y="4581525"/>
            <a:ext cx="0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966" name="WordArt 22"/>
          <p:cNvSpPr>
            <a:spLocks noChangeArrowheads="1" noChangeShapeType="1" noTextEdit="1"/>
          </p:cNvSpPr>
          <p:nvPr/>
        </p:nvSpPr>
        <p:spPr bwMode="auto">
          <a:xfrm>
            <a:off x="3132138" y="3500438"/>
            <a:ext cx="51435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4</a:t>
            </a:r>
          </a:p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00CC"/>
              </a:solidFill>
              <a:latin typeface="Arial"/>
              <a:cs typeface="Arial"/>
            </a:endParaRPr>
          </a:p>
        </p:txBody>
      </p:sp>
      <p:sp>
        <p:nvSpPr>
          <p:cNvPr id="82967" name="WordArt 23"/>
          <p:cNvSpPr>
            <a:spLocks noChangeArrowheads="1" noChangeShapeType="1" noTextEdit="1"/>
          </p:cNvSpPr>
          <p:nvPr/>
        </p:nvSpPr>
        <p:spPr bwMode="auto">
          <a:xfrm>
            <a:off x="4356100" y="4365625"/>
            <a:ext cx="2571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6</a:t>
            </a:r>
          </a:p>
        </p:txBody>
      </p:sp>
      <p:sp>
        <p:nvSpPr>
          <p:cNvPr id="82968" name="WordArt 24"/>
          <p:cNvSpPr>
            <a:spLocks noChangeArrowheads="1" noChangeShapeType="1" noTextEdit="1"/>
          </p:cNvSpPr>
          <p:nvPr/>
        </p:nvSpPr>
        <p:spPr bwMode="auto">
          <a:xfrm>
            <a:off x="6516688" y="4365625"/>
            <a:ext cx="2571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82969" name="WordArt 25"/>
          <p:cNvSpPr>
            <a:spLocks noChangeArrowheads="1" noChangeShapeType="1" noTextEdit="1"/>
          </p:cNvSpPr>
          <p:nvPr/>
        </p:nvSpPr>
        <p:spPr bwMode="auto">
          <a:xfrm>
            <a:off x="5364163" y="3500438"/>
            <a:ext cx="5143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Arial"/>
                <a:cs typeface="Arial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2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2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2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animBg="1"/>
      <p:bldP spid="82955" grpId="0" animBg="1"/>
      <p:bldP spid="82956" grpId="0" animBg="1"/>
      <p:bldP spid="82957" grpId="0" animBg="1"/>
      <p:bldP spid="82958" grpId="0" animBg="1"/>
      <p:bldP spid="82959" grpId="0" animBg="1"/>
      <p:bldP spid="82960" grpId="0" animBg="1"/>
      <p:bldP spid="82966" grpId="0" animBg="1"/>
      <p:bldP spid="82967" grpId="0" animBg="1"/>
      <p:bldP spid="82968" grpId="0" animBg="1"/>
      <p:bldP spid="829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4" name="Picture 6" descr="177A9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4256088" cy="607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 descr="177A96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341438"/>
            <a:ext cx="4187825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WordArt 7"/>
          <p:cNvSpPr>
            <a:spLocks noChangeArrowheads="1" noChangeShapeType="1" noTextEdit="1"/>
          </p:cNvSpPr>
          <p:nvPr/>
        </p:nvSpPr>
        <p:spPr bwMode="auto">
          <a:xfrm>
            <a:off x="323850" y="333375"/>
            <a:ext cx="5616575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А  н а в с т р е ч у  е м у…  К т о ?</a:t>
            </a:r>
          </a:p>
        </p:txBody>
      </p:sp>
      <p:sp>
        <p:nvSpPr>
          <p:cNvPr id="56328" name="WordArt 8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6840537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6600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Любит морковку,</a:t>
            </a:r>
          </a:p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6600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Прыгает так ловко…</a:t>
            </a:r>
          </a:p>
          <a:p>
            <a:pPr algn="ctr"/>
            <a:endParaRPr lang="ru-RU" sz="3600" b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6600CC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56329" name="Picture 9" descr="Зая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3141663"/>
            <a:ext cx="2160587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2" name="Picture 12" descr="320A4F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429000"/>
            <a:ext cx="39592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 animBg="1"/>
      <p:bldP spid="563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7" name="WordArt 5"/>
          <p:cNvSpPr>
            <a:spLocks noChangeArrowheads="1" noChangeShapeType="1" noTextEdit="1"/>
          </p:cNvSpPr>
          <p:nvPr/>
        </p:nvSpPr>
        <p:spPr bwMode="auto">
          <a:xfrm>
            <a:off x="3779838" y="404813"/>
            <a:ext cx="1609725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Задание </a:t>
            </a:r>
          </a:p>
        </p:txBody>
      </p:sp>
      <p:sp>
        <p:nvSpPr>
          <p:cNvPr id="74758" name="WordArt 6"/>
          <p:cNvSpPr>
            <a:spLocks noChangeArrowheads="1" noChangeShapeType="1" noTextEdit="1"/>
          </p:cNvSpPr>
          <p:nvPr/>
        </p:nvSpPr>
        <p:spPr bwMode="auto">
          <a:xfrm>
            <a:off x="250825" y="1844675"/>
            <a:ext cx="65532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rPr>
              <a:t>Выбери равенство, которое соответствует рисунку</a:t>
            </a:r>
          </a:p>
        </p:txBody>
      </p:sp>
      <p:sp>
        <p:nvSpPr>
          <p:cNvPr id="74759" name="Oval 7"/>
          <p:cNvSpPr>
            <a:spLocks noChangeArrowheads="1"/>
          </p:cNvSpPr>
          <p:nvPr/>
        </p:nvSpPr>
        <p:spPr bwMode="auto">
          <a:xfrm>
            <a:off x="7019925" y="4076700"/>
            <a:ext cx="5762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60" name="Oval 8"/>
          <p:cNvSpPr>
            <a:spLocks noChangeArrowheads="1"/>
          </p:cNvSpPr>
          <p:nvPr/>
        </p:nvSpPr>
        <p:spPr bwMode="auto">
          <a:xfrm>
            <a:off x="6516688" y="3716338"/>
            <a:ext cx="576262" cy="504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61" name="Oval 9"/>
          <p:cNvSpPr>
            <a:spLocks noChangeArrowheads="1"/>
          </p:cNvSpPr>
          <p:nvPr/>
        </p:nvSpPr>
        <p:spPr bwMode="auto">
          <a:xfrm>
            <a:off x="6084888" y="4221163"/>
            <a:ext cx="576262" cy="504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62" name="AutoShape 10"/>
          <p:cNvSpPr>
            <a:spLocks noChangeArrowheads="1"/>
          </p:cNvSpPr>
          <p:nvPr/>
        </p:nvSpPr>
        <p:spPr bwMode="auto">
          <a:xfrm>
            <a:off x="6300788" y="5084763"/>
            <a:ext cx="936625" cy="1150937"/>
          </a:xfrm>
          <a:prstGeom prst="triangle">
            <a:avLst>
              <a:gd name="adj" fmla="val 50000"/>
            </a:avLst>
          </a:prstGeom>
          <a:solidFill>
            <a:srgbClr val="997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63" name="AutoShape 11"/>
          <p:cNvSpPr>
            <a:spLocks noChangeArrowheads="1"/>
          </p:cNvSpPr>
          <p:nvPr/>
        </p:nvSpPr>
        <p:spPr bwMode="auto">
          <a:xfrm>
            <a:off x="7451725" y="5805488"/>
            <a:ext cx="503238" cy="360362"/>
          </a:xfrm>
          <a:prstGeom prst="smileyFace">
            <a:avLst>
              <a:gd name="adj" fmla="val 4653"/>
            </a:avLst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64" name="AutoShape 12"/>
          <p:cNvSpPr>
            <a:spLocks noChangeArrowheads="1"/>
          </p:cNvSpPr>
          <p:nvPr/>
        </p:nvSpPr>
        <p:spPr bwMode="auto">
          <a:xfrm>
            <a:off x="8459788" y="4581525"/>
            <a:ext cx="503237" cy="360363"/>
          </a:xfrm>
          <a:prstGeom prst="smileyFace">
            <a:avLst>
              <a:gd name="adj" fmla="val 4653"/>
            </a:avLst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65" name="AutoShape 13"/>
          <p:cNvSpPr>
            <a:spLocks noChangeArrowheads="1"/>
          </p:cNvSpPr>
          <p:nvPr/>
        </p:nvSpPr>
        <p:spPr bwMode="auto">
          <a:xfrm>
            <a:off x="7667625" y="4868863"/>
            <a:ext cx="503238" cy="360362"/>
          </a:xfrm>
          <a:prstGeom prst="smileyFace">
            <a:avLst>
              <a:gd name="adj" fmla="val 4653"/>
            </a:avLst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66" name="AutoShape 14"/>
          <p:cNvSpPr>
            <a:spLocks noChangeArrowheads="1"/>
          </p:cNvSpPr>
          <p:nvPr/>
        </p:nvSpPr>
        <p:spPr bwMode="auto">
          <a:xfrm>
            <a:off x="8388350" y="5805488"/>
            <a:ext cx="503238" cy="360362"/>
          </a:xfrm>
          <a:prstGeom prst="smileyFace">
            <a:avLst>
              <a:gd name="adj" fmla="val 4653"/>
            </a:avLst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67" name="WordArt 15"/>
          <p:cNvSpPr>
            <a:spLocks noChangeArrowheads="1" noChangeShapeType="1" noTextEdit="1"/>
          </p:cNvSpPr>
          <p:nvPr/>
        </p:nvSpPr>
        <p:spPr bwMode="auto">
          <a:xfrm>
            <a:off x="539750" y="2852738"/>
            <a:ext cx="36004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а) 4 + 4 = 8</a:t>
            </a:r>
          </a:p>
        </p:txBody>
      </p:sp>
      <p:sp>
        <p:nvSpPr>
          <p:cNvPr id="74768" name="WordArt 16"/>
          <p:cNvSpPr>
            <a:spLocks noChangeArrowheads="1" noChangeShapeType="1" noTextEdit="1"/>
          </p:cNvSpPr>
          <p:nvPr/>
        </p:nvSpPr>
        <p:spPr bwMode="auto">
          <a:xfrm>
            <a:off x="468313" y="3860800"/>
            <a:ext cx="36718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б)  1 + 7 = 8</a:t>
            </a:r>
          </a:p>
        </p:txBody>
      </p:sp>
      <p:sp>
        <p:nvSpPr>
          <p:cNvPr id="74769" name="WordArt 17"/>
          <p:cNvSpPr>
            <a:spLocks noChangeArrowheads="1" noChangeShapeType="1" noTextEdit="1"/>
          </p:cNvSpPr>
          <p:nvPr/>
        </p:nvSpPr>
        <p:spPr bwMode="auto">
          <a:xfrm>
            <a:off x="539750" y="4797425"/>
            <a:ext cx="3744913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в) 4 + 3 + 1 = 8</a:t>
            </a:r>
          </a:p>
        </p:txBody>
      </p:sp>
      <p:pic>
        <p:nvPicPr>
          <p:cNvPr id="21519" name="Picture 18" descr="Зая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1484313"/>
            <a:ext cx="10223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71" name="WordArt 19"/>
          <p:cNvSpPr>
            <a:spLocks noChangeArrowheads="1" noChangeShapeType="1" noTextEdit="1"/>
          </p:cNvSpPr>
          <p:nvPr/>
        </p:nvSpPr>
        <p:spPr bwMode="auto">
          <a:xfrm>
            <a:off x="4787900" y="2924175"/>
            <a:ext cx="215900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74772" name="WordArt 20"/>
          <p:cNvSpPr>
            <a:spLocks noChangeArrowheads="1" noChangeShapeType="1" noTextEdit="1"/>
          </p:cNvSpPr>
          <p:nvPr/>
        </p:nvSpPr>
        <p:spPr bwMode="auto">
          <a:xfrm>
            <a:off x="4787900" y="3933825"/>
            <a:ext cx="219075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Б</a:t>
            </a:r>
          </a:p>
        </p:txBody>
      </p:sp>
      <p:sp>
        <p:nvSpPr>
          <p:cNvPr id="74773" name="WordArt 21"/>
          <p:cNvSpPr>
            <a:spLocks noChangeArrowheads="1" noChangeShapeType="1" noTextEdit="1"/>
          </p:cNvSpPr>
          <p:nvPr/>
        </p:nvSpPr>
        <p:spPr bwMode="auto">
          <a:xfrm>
            <a:off x="4859338" y="4797425"/>
            <a:ext cx="2095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В</a:t>
            </a:r>
          </a:p>
        </p:txBody>
      </p:sp>
      <p:sp>
        <p:nvSpPr>
          <p:cNvPr id="21523" name="Line 22"/>
          <p:cNvSpPr>
            <a:spLocks noChangeShapeType="1"/>
          </p:cNvSpPr>
          <p:nvPr/>
        </p:nvSpPr>
        <p:spPr bwMode="auto">
          <a:xfrm>
            <a:off x="4572000" y="2852738"/>
            <a:ext cx="0" cy="2376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4" name="Line 23"/>
          <p:cNvSpPr>
            <a:spLocks noChangeShapeType="1"/>
          </p:cNvSpPr>
          <p:nvPr/>
        </p:nvSpPr>
        <p:spPr bwMode="auto">
          <a:xfrm>
            <a:off x="5219700" y="2924175"/>
            <a:ext cx="0" cy="2305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4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4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animBg="1"/>
      <p:bldP spid="74758" grpId="0" animBg="1"/>
      <p:bldP spid="74759" grpId="0" animBg="1"/>
      <p:bldP spid="74760" grpId="0" animBg="1"/>
      <p:bldP spid="74761" grpId="0" animBg="1"/>
      <p:bldP spid="74762" grpId="0" animBg="1"/>
      <p:bldP spid="74763" grpId="0" animBg="1"/>
      <p:bldP spid="74764" grpId="0" animBg="1"/>
      <p:bldP spid="74765" grpId="0" animBg="1"/>
      <p:bldP spid="74766" grpId="0" animBg="1"/>
      <p:bldP spid="74767" grpId="0" animBg="1"/>
      <p:bldP spid="74768" grpId="0" animBg="1"/>
      <p:bldP spid="74769" grpId="0" animBg="1"/>
      <p:bldP spid="74771" grpId="0" animBg="1"/>
      <p:bldP spid="74772" grpId="0" animBg="1"/>
      <p:bldP spid="74773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арелка">
  <a:themeElements>
    <a:clrScheme name="Тарелка 4">
      <a:dk1>
        <a:srgbClr val="666A5C"/>
      </a:dk1>
      <a:lt1>
        <a:srgbClr val="FFFFFF"/>
      </a:lt1>
      <a:dk2>
        <a:srgbClr val="757868"/>
      </a:dk2>
      <a:lt2>
        <a:srgbClr val="C4C3AA"/>
      </a:lt2>
      <a:accent1>
        <a:srgbClr val="9AC2C0"/>
      </a:accent1>
      <a:accent2>
        <a:srgbClr val="4D4F45"/>
      </a:accent2>
      <a:accent3>
        <a:srgbClr val="BDBEB9"/>
      </a:accent3>
      <a:accent4>
        <a:srgbClr val="DADADA"/>
      </a:accent4>
      <a:accent5>
        <a:srgbClr val="CADDDC"/>
      </a:accent5>
      <a:accent6>
        <a:srgbClr val="45473E"/>
      </a:accent6>
      <a:hlink>
        <a:srgbClr val="009999"/>
      </a:hlink>
      <a:folHlink>
        <a:srgbClr val="BFCB4F"/>
      </a:folHlink>
    </a:clrScheme>
    <a:fontScheme name="Тарелка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арелка 1">
        <a:dk1>
          <a:srgbClr val="660000"/>
        </a:dk1>
        <a:lt1>
          <a:srgbClr val="FFFFFF"/>
        </a:lt1>
        <a:dk2>
          <a:srgbClr val="A80000"/>
        </a:dk2>
        <a:lt2>
          <a:srgbClr val="FFFF99"/>
        </a:lt2>
        <a:accent1>
          <a:srgbClr val="FF6600"/>
        </a:accent1>
        <a:accent2>
          <a:srgbClr val="6A0000"/>
        </a:accent2>
        <a:accent3>
          <a:srgbClr val="D1AAAA"/>
        </a:accent3>
        <a:accent4>
          <a:srgbClr val="DADADA"/>
        </a:accent4>
        <a:accent5>
          <a:srgbClr val="FFB8AA"/>
        </a:accent5>
        <a:accent6>
          <a:srgbClr val="5F00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2">
        <a:dk1>
          <a:srgbClr val="6A4700"/>
        </a:dk1>
        <a:lt1>
          <a:srgbClr val="FFFFFF"/>
        </a:lt1>
        <a:dk2>
          <a:srgbClr val="522900"/>
        </a:dk2>
        <a:lt2>
          <a:srgbClr val="FFFF99"/>
        </a:lt2>
        <a:accent1>
          <a:srgbClr val="CC9900"/>
        </a:accent1>
        <a:accent2>
          <a:srgbClr val="9C7300"/>
        </a:accent2>
        <a:accent3>
          <a:srgbClr val="B3ACAA"/>
        </a:accent3>
        <a:accent4>
          <a:srgbClr val="DADADA"/>
        </a:accent4>
        <a:accent5>
          <a:srgbClr val="E2CAAA"/>
        </a:accent5>
        <a:accent6>
          <a:srgbClr val="8D6800"/>
        </a:accent6>
        <a:hlink>
          <a:srgbClr val="FF99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3">
        <a:dk1>
          <a:srgbClr val="495630"/>
        </a:dk1>
        <a:lt1>
          <a:srgbClr val="FFFFCC"/>
        </a:lt1>
        <a:dk2>
          <a:srgbClr val="2D361C"/>
        </a:dk2>
        <a:lt2>
          <a:srgbClr val="BAD38D"/>
        </a:lt2>
        <a:accent1>
          <a:srgbClr val="68803E"/>
        </a:accent1>
        <a:accent2>
          <a:srgbClr val="556636"/>
        </a:accent2>
        <a:accent3>
          <a:srgbClr val="ADAEAB"/>
        </a:accent3>
        <a:accent4>
          <a:srgbClr val="DADAAE"/>
        </a:accent4>
        <a:accent5>
          <a:srgbClr val="B9C0AF"/>
        </a:accent5>
        <a:accent6>
          <a:srgbClr val="4C5C30"/>
        </a:accent6>
        <a:hlink>
          <a:srgbClr val="339933"/>
        </a:hlink>
        <a:folHlink>
          <a:srgbClr val="D9D4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4">
        <a:dk1>
          <a:srgbClr val="666A5C"/>
        </a:dk1>
        <a:lt1>
          <a:srgbClr val="FFFFFF"/>
        </a:lt1>
        <a:dk2>
          <a:srgbClr val="757868"/>
        </a:dk2>
        <a:lt2>
          <a:srgbClr val="C4C3AA"/>
        </a:lt2>
        <a:accent1>
          <a:srgbClr val="9AC2C0"/>
        </a:accent1>
        <a:accent2>
          <a:srgbClr val="4D4F45"/>
        </a:accent2>
        <a:accent3>
          <a:srgbClr val="BDBEB9"/>
        </a:accent3>
        <a:accent4>
          <a:srgbClr val="DADADA"/>
        </a:accent4>
        <a:accent5>
          <a:srgbClr val="CADDDC"/>
        </a:accent5>
        <a:accent6>
          <a:srgbClr val="45473E"/>
        </a:accent6>
        <a:hlink>
          <a:srgbClr val="009999"/>
        </a:hlink>
        <a:folHlink>
          <a:srgbClr val="BFCB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5">
        <a:dk1>
          <a:srgbClr val="006664"/>
        </a:dk1>
        <a:lt1>
          <a:srgbClr val="FFFFFF"/>
        </a:lt1>
        <a:dk2>
          <a:srgbClr val="00908D"/>
        </a:dk2>
        <a:lt2>
          <a:srgbClr val="ADE5CD"/>
        </a:lt2>
        <a:accent1>
          <a:srgbClr val="00CCFF"/>
        </a:accent1>
        <a:accent2>
          <a:srgbClr val="006666"/>
        </a:accent2>
        <a:accent3>
          <a:srgbClr val="AAC6C5"/>
        </a:accent3>
        <a:accent4>
          <a:srgbClr val="DADADA"/>
        </a:accent4>
        <a:accent5>
          <a:srgbClr val="AAE2FF"/>
        </a:accent5>
        <a:accent6>
          <a:srgbClr val="005C5C"/>
        </a:accent6>
        <a:hlink>
          <a:srgbClr val="6DD8DB"/>
        </a:hlink>
        <a:folHlink>
          <a:srgbClr val="C5E2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6">
        <a:dk1>
          <a:srgbClr val="000000"/>
        </a:dk1>
        <a:lt1>
          <a:srgbClr val="DDDCC5"/>
        </a:lt1>
        <a:dk2>
          <a:srgbClr val="000000"/>
        </a:dk2>
        <a:lt2>
          <a:srgbClr val="B9B695"/>
        </a:lt2>
        <a:accent1>
          <a:srgbClr val="EAEBE9"/>
        </a:accent1>
        <a:accent2>
          <a:srgbClr val="BFBFAB"/>
        </a:accent2>
        <a:accent3>
          <a:srgbClr val="EBEBDF"/>
        </a:accent3>
        <a:accent4>
          <a:srgbClr val="000000"/>
        </a:accent4>
        <a:accent5>
          <a:srgbClr val="F3F3F2"/>
        </a:accent5>
        <a:accent6>
          <a:srgbClr val="ADAD9B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арелка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36699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ADB8CA"/>
        </a:accent5>
        <a:accent6>
          <a:srgbClr val="555555"/>
        </a:accent6>
        <a:hlink>
          <a:srgbClr val="BBE5FF"/>
        </a:hlink>
        <a:folHlink>
          <a:srgbClr val="B6B3E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8">
        <a:dk1>
          <a:srgbClr val="000090"/>
        </a:dk1>
        <a:lt1>
          <a:srgbClr val="EAEAEA"/>
        </a:lt1>
        <a:dk2>
          <a:srgbClr val="3A3AB2"/>
        </a:dk2>
        <a:lt2>
          <a:srgbClr val="CAD4DC"/>
        </a:lt2>
        <a:accent1>
          <a:srgbClr val="3974AF"/>
        </a:accent1>
        <a:accent2>
          <a:srgbClr val="232369"/>
        </a:accent2>
        <a:accent3>
          <a:srgbClr val="AEAED5"/>
        </a:accent3>
        <a:accent4>
          <a:srgbClr val="C8C8C8"/>
        </a:accent4>
        <a:accent5>
          <a:srgbClr val="AEBCD4"/>
        </a:accent5>
        <a:accent6>
          <a:srgbClr val="1F1F5E"/>
        </a:accent6>
        <a:hlink>
          <a:srgbClr val="00CCFF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9">
        <a:dk1>
          <a:srgbClr val="9C9C9C"/>
        </a:dk1>
        <a:lt1>
          <a:srgbClr val="FFFFFF"/>
        </a:lt1>
        <a:dk2>
          <a:srgbClr val="8696CA"/>
        </a:dk2>
        <a:lt2>
          <a:srgbClr val="FFFFFF"/>
        </a:lt2>
        <a:accent1>
          <a:srgbClr val="97D1D5"/>
        </a:accent1>
        <a:accent2>
          <a:srgbClr val="666699"/>
        </a:accent2>
        <a:accent3>
          <a:srgbClr val="C3C9E1"/>
        </a:accent3>
        <a:accent4>
          <a:srgbClr val="DADADA"/>
        </a:accent4>
        <a:accent5>
          <a:srgbClr val="C9E5E7"/>
        </a:accent5>
        <a:accent6>
          <a:srgbClr val="5C5C8A"/>
        </a:accent6>
        <a:hlink>
          <a:srgbClr val="0000FF"/>
        </a:hlink>
        <a:folHlink>
          <a:srgbClr val="00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Каскад">
  <a:themeElements>
    <a:clrScheme name="Каскад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Каскад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скад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скад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1305</TotalTime>
  <Words>400</Words>
  <Application>Microsoft Office PowerPoint</Application>
  <PresentationFormat>Экран (4:3)</PresentationFormat>
  <Paragraphs>123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20</vt:i4>
      </vt:variant>
    </vt:vector>
  </HeadingPairs>
  <TitlesOfParts>
    <vt:vector size="36" baseType="lpstr">
      <vt:lpstr>Arial</vt:lpstr>
      <vt:lpstr>Calibri</vt:lpstr>
      <vt:lpstr>Wingdings</vt:lpstr>
      <vt:lpstr>Times New Roman</vt:lpstr>
      <vt:lpstr>Tahoma</vt:lpstr>
      <vt:lpstr>Verdana</vt:lpstr>
      <vt:lpstr>Arial Black</vt:lpstr>
      <vt:lpstr>Monotype Corsiva</vt:lpstr>
      <vt:lpstr>Comic Sans MS</vt:lpstr>
      <vt:lpstr>Оформление по умолчанию</vt:lpstr>
      <vt:lpstr>Облака</vt:lpstr>
      <vt:lpstr>Клен</vt:lpstr>
      <vt:lpstr>Океан</vt:lpstr>
      <vt:lpstr>Тарелка</vt:lpstr>
      <vt:lpstr>Каскад</vt:lpstr>
      <vt:lpstr>Трава</vt:lpstr>
      <vt:lpstr>Урок математики в 1 классе Тема: «Сложение и вычитание   в пределах 10. Закрепление» Образовательная система: «Школа России» Составитель: Зубкова Валентина Васильевна,  учитель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</dc:creator>
  <cp:lastModifiedBy>admin</cp:lastModifiedBy>
  <cp:revision>51</cp:revision>
  <cp:lastPrinted>1601-01-01T00:00:00Z</cp:lastPrinted>
  <dcterms:created xsi:type="dcterms:W3CDTF">2008-01-11T08:02:17Z</dcterms:created>
  <dcterms:modified xsi:type="dcterms:W3CDTF">2015-03-18T16:32:23Z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