
<file path=[Content_Types].xml><?xml version="1.0" encoding="utf-8"?>
<Types xmlns="http://schemas.openxmlformats.org/package/2006/content-types">
  <Override PartName="/ppt/slideMasters/slideMaster3.xml" ContentType="application/vnd.openxmlformats-officedocument.presentationml.slideMaster+xml"/>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Override PartName="/ppt/slideLayouts/slideLayout26.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Layouts/slideLayout13.xml" ContentType="application/vnd.openxmlformats-officedocument.presentationml.slideLayout+xml"/>
  <Override PartName="/ppt/slideLayouts/slideLayout22.xml" ContentType="application/vnd.openxmlformats-officedocument.presentationml.slideLayout+xml"/>
  <Override PartName="/ppt/slideLayouts/slideLayout24.xml" ContentType="application/vnd.openxmlformats-officedocument.presentationml.slideLayout+xml"/>
  <Override PartName="/ppt/slideLayouts/slideLayout33.xml" ContentType="application/vnd.openxmlformats-officedocument.presentationml.slideLayout+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29.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Layouts/slideLayout27.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Default Extension="jpeg" ContentType="image/jpeg"/>
  <Override PartName="/ppt/slideLayouts/slideLayout25.xml" ContentType="application/vnd.openxmlformats-officedocument.presentationml.slideLayout+xml"/>
  <Override PartName="/ppt/presentation.xml" ContentType="application/vnd.openxmlformats-officedocument.presentationml.presentation.main+xml"/>
  <Override PartName="/ppt/slides/slide13.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slideLayouts/slideLayout23.xml" ContentType="application/vnd.openxmlformats-officedocument.presentationml.slideLayout+xml"/>
  <Override PartName="/ppt/slideLayouts/slideLayout32.xml" ContentType="application/vnd.openxmlformats-officedocument.presentationml.slideLayout+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3" r:id="rId1"/>
    <p:sldMasterId id="2147483747" r:id="rId2"/>
    <p:sldMasterId id="2147483759" r:id="rId3"/>
  </p:sldMasterIdLst>
  <p:sldIdLst>
    <p:sldId id="270" r:id="rId4"/>
    <p:sldId id="271" r:id="rId5"/>
    <p:sldId id="272" r:id="rId6"/>
    <p:sldId id="269" r:id="rId7"/>
    <p:sldId id="273" r:id="rId8"/>
    <p:sldId id="275" r:id="rId9"/>
    <p:sldId id="274" r:id="rId10"/>
    <p:sldId id="276" r:id="rId11"/>
    <p:sldId id="277" r:id="rId12"/>
    <p:sldId id="264" r:id="rId13"/>
    <p:sldId id="265" r:id="rId14"/>
    <p:sldId id="278" r:id="rId15"/>
    <p:sldId id="279" r:id="rId16"/>
    <p:sldId id="280" r:id="rId17"/>
    <p:sldId id="266" r:id="rId18"/>
    <p:sldId id="281" r:id="rId19"/>
    <p:sldId id="282" r:id="rId20"/>
    <p:sldId id="283" r:id="rId21"/>
    <p:sldId id="284" r:id="rId22"/>
    <p:sldId id="285" r:id="rId23"/>
    <p:sldId id="286" r:id="rId24"/>
  </p:sldIdLst>
  <p:sldSz cx="9144000" cy="6858000" type="screen4x3"/>
  <p:notesSz cx="6858000" cy="9144000"/>
  <p:defaultTextStyle>
    <a:defPPr>
      <a:defRPr lang="ru-RU"/>
    </a:defPPr>
    <a:lvl1pPr algn="l" rtl="0" fontAlgn="base">
      <a:spcBef>
        <a:spcPct val="0"/>
      </a:spcBef>
      <a:spcAft>
        <a:spcPct val="0"/>
      </a:spcAft>
      <a:defRPr kern="1200">
        <a:solidFill>
          <a:schemeClr val="tx1"/>
        </a:solidFill>
        <a:latin typeface="Tahoma" pitchFamily="34" charset="0"/>
        <a:ea typeface="+mn-ea"/>
        <a:cs typeface="+mn-cs"/>
      </a:defRPr>
    </a:lvl1pPr>
    <a:lvl2pPr marL="457200" algn="l" rtl="0" fontAlgn="base">
      <a:spcBef>
        <a:spcPct val="0"/>
      </a:spcBef>
      <a:spcAft>
        <a:spcPct val="0"/>
      </a:spcAft>
      <a:defRPr kern="1200">
        <a:solidFill>
          <a:schemeClr val="tx1"/>
        </a:solidFill>
        <a:latin typeface="Tahoma" pitchFamily="34" charset="0"/>
        <a:ea typeface="+mn-ea"/>
        <a:cs typeface="+mn-cs"/>
      </a:defRPr>
    </a:lvl2pPr>
    <a:lvl3pPr marL="914400" algn="l" rtl="0" fontAlgn="base">
      <a:spcBef>
        <a:spcPct val="0"/>
      </a:spcBef>
      <a:spcAft>
        <a:spcPct val="0"/>
      </a:spcAft>
      <a:defRPr kern="1200">
        <a:solidFill>
          <a:schemeClr val="tx1"/>
        </a:solidFill>
        <a:latin typeface="Tahoma" pitchFamily="34" charset="0"/>
        <a:ea typeface="+mn-ea"/>
        <a:cs typeface="+mn-cs"/>
      </a:defRPr>
    </a:lvl3pPr>
    <a:lvl4pPr marL="1371600" algn="l" rtl="0" fontAlgn="base">
      <a:spcBef>
        <a:spcPct val="0"/>
      </a:spcBef>
      <a:spcAft>
        <a:spcPct val="0"/>
      </a:spcAft>
      <a:defRPr kern="1200">
        <a:solidFill>
          <a:schemeClr val="tx1"/>
        </a:solidFill>
        <a:latin typeface="Tahoma" pitchFamily="34" charset="0"/>
        <a:ea typeface="+mn-ea"/>
        <a:cs typeface="+mn-cs"/>
      </a:defRPr>
    </a:lvl4pPr>
    <a:lvl5pPr marL="1828800" algn="l" rtl="0" fontAlgn="base">
      <a:spcBef>
        <a:spcPct val="0"/>
      </a:spcBef>
      <a:spcAft>
        <a:spcPct val="0"/>
      </a:spcAft>
      <a:defRPr kern="1200">
        <a:solidFill>
          <a:schemeClr val="tx1"/>
        </a:solidFill>
        <a:latin typeface="Tahoma" pitchFamily="34" charset="0"/>
        <a:ea typeface="+mn-ea"/>
        <a:cs typeface="+mn-cs"/>
      </a:defRPr>
    </a:lvl5pPr>
    <a:lvl6pPr marL="2286000" algn="l" defTabSz="914400" rtl="0" eaLnBrk="1" latinLnBrk="0" hangingPunct="1">
      <a:defRPr kern="1200">
        <a:solidFill>
          <a:schemeClr val="tx1"/>
        </a:solidFill>
        <a:latin typeface="Tahoma" pitchFamily="34" charset="0"/>
        <a:ea typeface="+mn-ea"/>
        <a:cs typeface="+mn-cs"/>
      </a:defRPr>
    </a:lvl6pPr>
    <a:lvl7pPr marL="2743200" algn="l" defTabSz="914400" rtl="0" eaLnBrk="1" latinLnBrk="0" hangingPunct="1">
      <a:defRPr kern="1200">
        <a:solidFill>
          <a:schemeClr val="tx1"/>
        </a:solidFill>
        <a:latin typeface="Tahoma" pitchFamily="34" charset="0"/>
        <a:ea typeface="+mn-ea"/>
        <a:cs typeface="+mn-cs"/>
      </a:defRPr>
    </a:lvl7pPr>
    <a:lvl8pPr marL="3200400" algn="l" defTabSz="914400" rtl="0" eaLnBrk="1" latinLnBrk="0" hangingPunct="1">
      <a:defRPr kern="1200">
        <a:solidFill>
          <a:schemeClr val="tx1"/>
        </a:solidFill>
        <a:latin typeface="Tahoma" pitchFamily="34" charset="0"/>
        <a:ea typeface="+mn-ea"/>
        <a:cs typeface="+mn-cs"/>
      </a:defRPr>
    </a:lvl8pPr>
    <a:lvl9pPr marL="3657600" algn="l" defTabSz="914400" rtl="0" eaLnBrk="1" latinLnBrk="0" hangingPunct="1">
      <a:defRPr kern="1200">
        <a:solidFill>
          <a:schemeClr val="tx1"/>
        </a:solidFill>
        <a:latin typeface="Tahoma"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C66FF"/>
    <a:srgbClr val="FFFF00"/>
    <a:srgbClr val="00CCFF"/>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p:scale>
          <a:sx n="71" d="100"/>
          <a:sy n="71" d="100"/>
        </p:scale>
        <p:origin x="-1134" y="-780"/>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viewProps" Target="viewProps.xml"/><Relationship Id="rId3" Type="http://schemas.openxmlformats.org/officeDocument/2006/relationships/slideMaster" Target="slideMasters/slideMaster3.xml"/><Relationship Id="rId21" Type="http://schemas.openxmlformats.org/officeDocument/2006/relationships/slide" Target="slides/slide18.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tableStyles" Target="tableStyles.xml"/><Relationship Id="rId10" Type="http://schemas.openxmlformats.org/officeDocument/2006/relationships/slide" Target="slides/slide7.xml"/><Relationship Id="rId19" Type="http://schemas.openxmlformats.org/officeDocument/2006/relationships/slide" Target="slides/slide16.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grpSp>
        <p:nvGrpSpPr>
          <p:cNvPr id="4" name="Group 2"/>
          <p:cNvGrpSpPr>
            <a:grpSpLocks/>
          </p:cNvGrpSpPr>
          <p:nvPr/>
        </p:nvGrpSpPr>
        <p:grpSpPr bwMode="auto">
          <a:xfrm>
            <a:off x="0" y="2438400"/>
            <a:ext cx="9009063" cy="1052513"/>
            <a:chOff x="0" y="1536"/>
            <a:chExt cx="5675" cy="663"/>
          </a:xfrm>
        </p:grpSpPr>
        <p:grpSp>
          <p:nvGrpSpPr>
            <p:cNvPr id="5" name="Group 3"/>
            <p:cNvGrpSpPr>
              <a:grpSpLocks/>
            </p:cNvGrpSpPr>
            <p:nvPr/>
          </p:nvGrpSpPr>
          <p:grpSpPr bwMode="auto">
            <a:xfrm>
              <a:off x="185" y="1604"/>
              <a:ext cx="449" cy="299"/>
              <a:chOff x="720" y="336"/>
              <a:chExt cx="624" cy="432"/>
            </a:xfrm>
          </p:grpSpPr>
          <p:sp>
            <p:nvSpPr>
              <p:cNvPr id="12" name="Rectangle 4"/>
              <p:cNvSpPr>
                <a:spLocks noChangeArrowheads="1"/>
              </p:cNvSpPr>
              <p:nvPr/>
            </p:nvSpPr>
            <p:spPr bwMode="auto">
              <a:xfrm>
                <a:off x="720" y="336"/>
                <a:ext cx="384" cy="432"/>
              </a:xfrm>
              <a:prstGeom prst="rect">
                <a:avLst/>
              </a:prstGeom>
              <a:solidFill>
                <a:schemeClr val="folHlink"/>
              </a:solidFill>
              <a:ln w="9525">
                <a:noFill/>
                <a:miter lim="800000"/>
                <a:headEnd/>
                <a:tailEnd/>
              </a:ln>
              <a:effectLst/>
            </p:spPr>
            <p:txBody>
              <a:bodyPr wrap="none" anchor="ctr"/>
              <a:lstStyle/>
              <a:p>
                <a:pPr>
                  <a:defRPr/>
                </a:pPr>
                <a:endParaRPr lang="ru-RU"/>
              </a:p>
            </p:txBody>
          </p:sp>
          <p:sp>
            <p:nvSpPr>
              <p:cNvPr id="13" name="Rectangle 5"/>
              <p:cNvSpPr>
                <a:spLocks noChangeArrowheads="1"/>
              </p:cNvSpPr>
              <p:nvPr/>
            </p:nvSpPr>
            <p:spPr bwMode="auto">
              <a:xfrm>
                <a:off x="1056" y="336"/>
                <a:ext cx="288" cy="432"/>
              </a:xfrm>
              <a:prstGeom prst="rect">
                <a:avLst/>
              </a:prstGeom>
              <a:gradFill rotWithShape="0">
                <a:gsLst>
                  <a:gs pos="0">
                    <a:schemeClr val="folHlink"/>
                  </a:gs>
                  <a:gs pos="100000">
                    <a:schemeClr val="bg1"/>
                  </a:gs>
                </a:gsLst>
                <a:lin ang="0" scaled="1"/>
              </a:gradFill>
              <a:ln w="9525">
                <a:noFill/>
                <a:miter lim="800000"/>
                <a:headEnd/>
                <a:tailEnd/>
              </a:ln>
              <a:effectLst/>
            </p:spPr>
            <p:txBody>
              <a:bodyPr wrap="none" anchor="ctr"/>
              <a:lstStyle/>
              <a:p>
                <a:pPr>
                  <a:defRPr/>
                </a:pPr>
                <a:endParaRPr lang="ru-RU"/>
              </a:p>
            </p:txBody>
          </p:sp>
        </p:grpSp>
        <p:grpSp>
          <p:nvGrpSpPr>
            <p:cNvPr id="6" name="Group 6"/>
            <p:cNvGrpSpPr>
              <a:grpSpLocks/>
            </p:cNvGrpSpPr>
            <p:nvPr/>
          </p:nvGrpSpPr>
          <p:grpSpPr bwMode="auto">
            <a:xfrm>
              <a:off x="263" y="1870"/>
              <a:ext cx="466" cy="299"/>
              <a:chOff x="912" y="2640"/>
              <a:chExt cx="672" cy="432"/>
            </a:xfrm>
          </p:grpSpPr>
          <p:sp>
            <p:nvSpPr>
              <p:cNvPr id="10" name="Rectangle 7"/>
              <p:cNvSpPr>
                <a:spLocks noChangeArrowheads="1"/>
              </p:cNvSpPr>
              <p:nvPr/>
            </p:nvSpPr>
            <p:spPr bwMode="auto">
              <a:xfrm>
                <a:off x="912" y="2640"/>
                <a:ext cx="384" cy="432"/>
              </a:xfrm>
              <a:prstGeom prst="rect">
                <a:avLst/>
              </a:prstGeom>
              <a:solidFill>
                <a:schemeClr val="accent2"/>
              </a:solidFill>
              <a:ln w="9525">
                <a:noFill/>
                <a:miter lim="800000"/>
                <a:headEnd/>
                <a:tailEnd/>
              </a:ln>
              <a:effectLst/>
            </p:spPr>
            <p:txBody>
              <a:bodyPr wrap="none" anchor="ctr"/>
              <a:lstStyle/>
              <a:p>
                <a:pPr>
                  <a:defRPr/>
                </a:pPr>
                <a:endParaRPr lang="ru-RU"/>
              </a:p>
            </p:txBody>
          </p:sp>
          <p:sp>
            <p:nvSpPr>
              <p:cNvPr id="11" name="Rectangle 8"/>
              <p:cNvSpPr>
                <a:spLocks noChangeArrowheads="1"/>
              </p:cNvSpPr>
              <p:nvPr/>
            </p:nvSpPr>
            <p:spPr bwMode="auto">
              <a:xfrm>
                <a:off x="1248" y="2640"/>
                <a:ext cx="336" cy="432"/>
              </a:xfrm>
              <a:prstGeom prst="rect">
                <a:avLst/>
              </a:prstGeom>
              <a:gradFill rotWithShape="0">
                <a:gsLst>
                  <a:gs pos="0">
                    <a:schemeClr val="accent2"/>
                  </a:gs>
                  <a:gs pos="100000">
                    <a:schemeClr val="bg1"/>
                  </a:gs>
                </a:gsLst>
                <a:lin ang="0" scaled="1"/>
              </a:gradFill>
              <a:ln w="9525">
                <a:noFill/>
                <a:miter lim="800000"/>
                <a:headEnd/>
                <a:tailEnd/>
              </a:ln>
              <a:effectLst/>
            </p:spPr>
            <p:txBody>
              <a:bodyPr wrap="none" anchor="ctr"/>
              <a:lstStyle/>
              <a:p>
                <a:pPr>
                  <a:defRPr/>
                </a:pPr>
                <a:endParaRPr lang="ru-RU"/>
              </a:p>
            </p:txBody>
          </p:sp>
        </p:grpSp>
        <p:sp>
          <p:nvSpPr>
            <p:cNvPr id="7" name="Rectangle 9"/>
            <p:cNvSpPr>
              <a:spLocks noChangeArrowheads="1"/>
            </p:cNvSpPr>
            <p:nvPr/>
          </p:nvSpPr>
          <p:spPr bwMode="auto">
            <a:xfrm>
              <a:off x="0" y="1824"/>
              <a:ext cx="353" cy="266"/>
            </a:xfrm>
            <a:prstGeom prst="rect">
              <a:avLst/>
            </a:prstGeom>
            <a:gradFill rotWithShape="0">
              <a:gsLst>
                <a:gs pos="0">
                  <a:schemeClr val="bg1"/>
                </a:gs>
                <a:gs pos="100000">
                  <a:schemeClr val="hlink"/>
                </a:gs>
              </a:gsLst>
              <a:lin ang="18900000" scaled="1"/>
            </a:gradFill>
            <a:ln w="9525">
              <a:noFill/>
              <a:miter lim="800000"/>
              <a:headEnd/>
              <a:tailEnd/>
            </a:ln>
            <a:effectLst/>
          </p:spPr>
          <p:txBody>
            <a:bodyPr wrap="none" anchor="ctr"/>
            <a:lstStyle/>
            <a:p>
              <a:pPr>
                <a:defRPr/>
              </a:pPr>
              <a:endParaRPr lang="ru-RU"/>
            </a:p>
          </p:txBody>
        </p:sp>
        <p:sp>
          <p:nvSpPr>
            <p:cNvPr id="8" name="Rectangle 10"/>
            <p:cNvSpPr>
              <a:spLocks noChangeArrowheads="1"/>
            </p:cNvSpPr>
            <p:nvPr/>
          </p:nvSpPr>
          <p:spPr bwMode="auto">
            <a:xfrm>
              <a:off x="400" y="1536"/>
              <a:ext cx="20" cy="663"/>
            </a:xfrm>
            <a:prstGeom prst="rect">
              <a:avLst/>
            </a:prstGeom>
            <a:solidFill>
              <a:schemeClr val="bg2"/>
            </a:solidFill>
            <a:ln w="9525">
              <a:noFill/>
              <a:miter lim="800000"/>
              <a:headEnd/>
              <a:tailEnd/>
            </a:ln>
            <a:effectLst/>
          </p:spPr>
          <p:txBody>
            <a:bodyPr wrap="none" anchor="ctr"/>
            <a:lstStyle/>
            <a:p>
              <a:pPr>
                <a:defRPr/>
              </a:pPr>
              <a:endParaRPr lang="ru-RU"/>
            </a:p>
          </p:txBody>
        </p:sp>
        <p:sp>
          <p:nvSpPr>
            <p:cNvPr id="9" name="Rectangle 11"/>
            <p:cNvSpPr>
              <a:spLocks noChangeArrowheads="1"/>
            </p:cNvSpPr>
            <p:nvPr/>
          </p:nvSpPr>
          <p:spPr bwMode="auto">
            <a:xfrm flipV="1">
              <a:off x="199" y="2054"/>
              <a:ext cx="5476" cy="35"/>
            </a:xfrm>
            <a:prstGeom prst="rect">
              <a:avLst/>
            </a:prstGeom>
            <a:gradFill rotWithShape="0">
              <a:gsLst>
                <a:gs pos="0">
                  <a:schemeClr val="bg2"/>
                </a:gs>
                <a:gs pos="100000">
                  <a:schemeClr val="bg1"/>
                </a:gs>
              </a:gsLst>
              <a:lin ang="0" scaled="1"/>
            </a:gradFill>
            <a:ln w="9525">
              <a:noFill/>
              <a:miter lim="800000"/>
              <a:headEnd/>
              <a:tailEnd/>
            </a:ln>
            <a:effectLst/>
          </p:spPr>
          <p:txBody>
            <a:bodyPr wrap="none" anchor="ctr"/>
            <a:lstStyle/>
            <a:p>
              <a:pPr>
                <a:defRPr/>
              </a:pPr>
              <a:endParaRPr lang="ru-RU"/>
            </a:p>
          </p:txBody>
        </p:sp>
      </p:grpSp>
      <p:sp>
        <p:nvSpPr>
          <p:cNvPr id="92172" name="Rectangle 12"/>
          <p:cNvSpPr>
            <a:spLocks noGrp="1" noChangeArrowheads="1"/>
          </p:cNvSpPr>
          <p:nvPr>
            <p:ph type="ctrTitle"/>
          </p:nvPr>
        </p:nvSpPr>
        <p:spPr>
          <a:xfrm>
            <a:off x="990600" y="1676400"/>
            <a:ext cx="7772400" cy="1462088"/>
          </a:xfrm>
        </p:spPr>
        <p:txBody>
          <a:bodyPr/>
          <a:lstStyle>
            <a:lvl1pPr>
              <a:defRPr/>
            </a:lvl1pPr>
          </a:lstStyle>
          <a:p>
            <a:r>
              <a:rPr lang="ru-RU"/>
              <a:t>Образец заголовка</a:t>
            </a:r>
          </a:p>
        </p:txBody>
      </p:sp>
      <p:sp>
        <p:nvSpPr>
          <p:cNvPr id="92173" name="Rectangle 13"/>
          <p:cNvSpPr>
            <a:spLocks noGrp="1" noChangeArrowheads="1"/>
          </p:cNvSpPr>
          <p:nvPr>
            <p:ph type="subTitle" idx="1"/>
          </p:nvPr>
        </p:nvSpPr>
        <p:spPr>
          <a:xfrm>
            <a:off x="1371600" y="3886200"/>
            <a:ext cx="6400800" cy="1752600"/>
          </a:xfrm>
        </p:spPr>
        <p:txBody>
          <a:bodyPr/>
          <a:lstStyle>
            <a:lvl1pPr marL="0" indent="0" algn="ctr">
              <a:buFont typeface="Wingdings" pitchFamily="2" charset="2"/>
              <a:buNone/>
              <a:defRPr/>
            </a:lvl1pPr>
          </a:lstStyle>
          <a:p>
            <a:r>
              <a:rPr lang="ru-RU"/>
              <a:t>Образец подзаголовка</a:t>
            </a:r>
          </a:p>
        </p:txBody>
      </p:sp>
      <p:sp>
        <p:nvSpPr>
          <p:cNvPr id="14" name="Rectangle 14"/>
          <p:cNvSpPr>
            <a:spLocks noGrp="1" noChangeArrowheads="1"/>
          </p:cNvSpPr>
          <p:nvPr>
            <p:ph type="dt" sz="half" idx="10"/>
          </p:nvPr>
        </p:nvSpPr>
        <p:spPr>
          <a:xfrm>
            <a:off x="990600" y="6248400"/>
            <a:ext cx="1905000" cy="457200"/>
          </a:xfrm>
        </p:spPr>
        <p:txBody>
          <a:bodyPr/>
          <a:lstStyle>
            <a:lvl1pPr>
              <a:defRPr smtClean="0">
                <a:solidFill>
                  <a:schemeClr val="bg2"/>
                </a:solidFill>
              </a:defRPr>
            </a:lvl1pPr>
          </a:lstStyle>
          <a:p>
            <a:pPr>
              <a:defRPr/>
            </a:pPr>
            <a:endParaRPr lang="ru-RU"/>
          </a:p>
        </p:txBody>
      </p:sp>
      <p:sp>
        <p:nvSpPr>
          <p:cNvPr id="15" name="Rectangle 15"/>
          <p:cNvSpPr>
            <a:spLocks noGrp="1" noChangeArrowheads="1"/>
          </p:cNvSpPr>
          <p:nvPr>
            <p:ph type="ftr" sz="quarter" idx="11"/>
          </p:nvPr>
        </p:nvSpPr>
        <p:spPr>
          <a:xfrm>
            <a:off x="3429000" y="6248400"/>
            <a:ext cx="2895600" cy="457200"/>
          </a:xfrm>
        </p:spPr>
        <p:txBody>
          <a:bodyPr/>
          <a:lstStyle>
            <a:lvl1pPr>
              <a:defRPr smtClean="0">
                <a:solidFill>
                  <a:schemeClr val="bg2"/>
                </a:solidFill>
              </a:defRPr>
            </a:lvl1pPr>
          </a:lstStyle>
          <a:p>
            <a:pPr>
              <a:defRPr/>
            </a:pPr>
            <a:endParaRPr lang="ru-RU"/>
          </a:p>
        </p:txBody>
      </p:sp>
      <p:sp>
        <p:nvSpPr>
          <p:cNvPr id="16" name="Rectangle 16"/>
          <p:cNvSpPr>
            <a:spLocks noGrp="1" noChangeArrowheads="1"/>
          </p:cNvSpPr>
          <p:nvPr>
            <p:ph type="sldNum" sz="quarter" idx="12"/>
          </p:nvPr>
        </p:nvSpPr>
        <p:spPr>
          <a:xfrm>
            <a:off x="6858000" y="6248400"/>
            <a:ext cx="1905000" cy="457200"/>
          </a:xfrm>
        </p:spPr>
        <p:txBody>
          <a:bodyPr/>
          <a:lstStyle>
            <a:lvl1pPr>
              <a:defRPr smtClean="0">
                <a:solidFill>
                  <a:schemeClr val="bg2"/>
                </a:solidFill>
              </a:defRPr>
            </a:lvl1pPr>
          </a:lstStyle>
          <a:p>
            <a:pPr>
              <a:defRPr/>
            </a:pPr>
            <a:fld id="{96626EF4-DEB9-49E4-AEA2-49D4D05146E2}" type="slidenum">
              <a:rPr lang="ru-RU"/>
              <a:pPr>
                <a:defRPr/>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Rectangle 11"/>
          <p:cNvSpPr>
            <a:spLocks noGrp="1" noChangeArrowheads="1"/>
          </p:cNvSpPr>
          <p:nvPr>
            <p:ph type="dt" sz="half" idx="10"/>
          </p:nvPr>
        </p:nvSpPr>
        <p:spPr>
          <a:ln/>
        </p:spPr>
        <p:txBody>
          <a:bodyPr/>
          <a:lstStyle>
            <a:lvl1pPr>
              <a:defRPr/>
            </a:lvl1pPr>
          </a:lstStyle>
          <a:p>
            <a:pPr>
              <a:defRPr/>
            </a:pPr>
            <a:endParaRPr lang="ru-RU"/>
          </a:p>
        </p:txBody>
      </p:sp>
      <p:sp>
        <p:nvSpPr>
          <p:cNvPr id="5" name="Rectangle 12"/>
          <p:cNvSpPr>
            <a:spLocks noGrp="1" noChangeArrowheads="1"/>
          </p:cNvSpPr>
          <p:nvPr>
            <p:ph type="ftr" sz="quarter" idx="11"/>
          </p:nvPr>
        </p:nvSpPr>
        <p:spPr>
          <a:ln/>
        </p:spPr>
        <p:txBody>
          <a:bodyPr/>
          <a:lstStyle>
            <a:lvl1pPr>
              <a:defRPr/>
            </a:lvl1pPr>
          </a:lstStyle>
          <a:p>
            <a:pPr>
              <a:defRPr/>
            </a:pPr>
            <a:endParaRPr lang="ru-RU"/>
          </a:p>
        </p:txBody>
      </p:sp>
      <p:sp>
        <p:nvSpPr>
          <p:cNvPr id="6" name="Rectangle 13"/>
          <p:cNvSpPr>
            <a:spLocks noGrp="1" noChangeArrowheads="1"/>
          </p:cNvSpPr>
          <p:nvPr>
            <p:ph type="sldNum" sz="quarter" idx="12"/>
          </p:nvPr>
        </p:nvSpPr>
        <p:spPr>
          <a:ln/>
        </p:spPr>
        <p:txBody>
          <a:bodyPr/>
          <a:lstStyle>
            <a:lvl1pPr>
              <a:defRPr/>
            </a:lvl1pPr>
          </a:lstStyle>
          <a:p>
            <a:pPr>
              <a:defRPr/>
            </a:pPr>
            <a:fld id="{D4F378B9-D07E-4D65-8982-216792DBA4D2}" type="slidenum">
              <a:rPr lang="ru-RU"/>
              <a:pPr>
                <a:defRPr/>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004050" y="214313"/>
            <a:ext cx="1951038" cy="5918200"/>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1150938" y="214313"/>
            <a:ext cx="5700712" cy="5918200"/>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Rectangle 11"/>
          <p:cNvSpPr>
            <a:spLocks noGrp="1" noChangeArrowheads="1"/>
          </p:cNvSpPr>
          <p:nvPr>
            <p:ph type="dt" sz="half" idx="10"/>
          </p:nvPr>
        </p:nvSpPr>
        <p:spPr>
          <a:ln/>
        </p:spPr>
        <p:txBody>
          <a:bodyPr/>
          <a:lstStyle>
            <a:lvl1pPr>
              <a:defRPr/>
            </a:lvl1pPr>
          </a:lstStyle>
          <a:p>
            <a:pPr>
              <a:defRPr/>
            </a:pPr>
            <a:endParaRPr lang="ru-RU"/>
          </a:p>
        </p:txBody>
      </p:sp>
      <p:sp>
        <p:nvSpPr>
          <p:cNvPr id="5" name="Rectangle 12"/>
          <p:cNvSpPr>
            <a:spLocks noGrp="1" noChangeArrowheads="1"/>
          </p:cNvSpPr>
          <p:nvPr>
            <p:ph type="ftr" sz="quarter" idx="11"/>
          </p:nvPr>
        </p:nvSpPr>
        <p:spPr>
          <a:ln/>
        </p:spPr>
        <p:txBody>
          <a:bodyPr/>
          <a:lstStyle>
            <a:lvl1pPr>
              <a:defRPr/>
            </a:lvl1pPr>
          </a:lstStyle>
          <a:p>
            <a:pPr>
              <a:defRPr/>
            </a:pPr>
            <a:endParaRPr lang="ru-RU"/>
          </a:p>
        </p:txBody>
      </p:sp>
      <p:sp>
        <p:nvSpPr>
          <p:cNvPr id="6" name="Rectangle 13"/>
          <p:cNvSpPr>
            <a:spLocks noGrp="1" noChangeArrowheads="1"/>
          </p:cNvSpPr>
          <p:nvPr>
            <p:ph type="sldNum" sz="quarter" idx="12"/>
          </p:nvPr>
        </p:nvSpPr>
        <p:spPr>
          <a:ln/>
        </p:spPr>
        <p:txBody>
          <a:bodyPr/>
          <a:lstStyle>
            <a:lvl1pPr>
              <a:defRPr/>
            </a:lvl1pPr>
          </a:lstStyle>
          <a:p>
            <a:pPr>
              <a:defRPr/>
            </a:pPr>
            <a:fld id="{0D01949A-AE42-48A2-AFD5-C1594BE89AB9}" type="slidenum">
              <a:rPr lang="ru-RU"/>
              <a:pPr>
                <a:defRPr/>
              </a:pPr>
              <a:t>‹#›</a:t>
            </a:fld>
            <a:endParaRPr lang="ru-RU"/>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8" name="Заголовок 7"/>
          <p:cNvSpPr>
            <a:spLocks noGrp="1"/>
          </p:cNvSpPr>
          <p:nvPr>
            <p:ph type="ctrTitle"/>
          </p:nvPr>
        </p:nvSpPr>
        <p:spPr>
          <a:xfrm>
            <a:off x="422030" y="1371600"/>
            <a:ext cx="8229600" cy="1828800"/>
          </a:xfrm>
        </p:spPr>
        <p:txBody>
          <a:bodyPr vert="horz" lIns="45720" tIns="0" rIns="45720" bIns="0" anchor="b">
            <a:normAutofit/>
            <a:scene3d>
              <a:camera prst="orthographicFront"/>
              <a:lightRig rig="soft" dir="t">
                <a:rot lat="0" lon="0" rev="17220000"/>
              </a:lightRig>
            </a:scene3d>
            <a:sp3d prstMaterial="softEdge">
              <a:bevelT w="38100" h="38100"/>
            </a:sp3d>
          </a:bodyPr>
          <a:lstStyle>
            <a:lvl1pPr>
              <a:defRPr sz="4800" b="1" cap="all"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27000" dist="200000" dir="2700000" algn="tl" rotWithShape="0">
                    <a:srgbClr val="000000">
                      <a:alpha val="30000"/>
                    </a:srgbClr>
                  </a:outerShdw>
                </a:effectLst>
              </a:defRPr>
            </a:lvl1pPr>
          </a:lstStyle>
          <a:p>
            <a:r>
              <a:rPr kumimoji="0" lang="ru-RU" smtClean="0"/>
              <a:t>Образец заголовка</a:t>
            </a:r>
            <a:endParaRPr kumimoji="0" lang="en-US"/>
          </a:p>
        </p:txBody>
      </p:sp>
      <p:sp>
        <p:nvSpPr>
          <p:cNvPr id="28" name="Дата 27"/>
          <p:cNvSpPr>
            <a:spLocks noGrp="1"/>
          </p:cNvSpPr>
          <p:nvPr>
            <p:ph type="dt" sz="half" idx="10"/>
          </p:nvPr>
        </p:nvSpPr>
        <p:spPr/>
        <p:txBody>
          <a:bodyPr/>
          <a:lstStyle/>
          <a:p>
            <a:pPr>
              <a:defRPr/>
            </a:pPr>
            <a:endParaRPr lang="ru-RU"/>
          </a:p>
        </p:txBody>
      </p:sp>
      <p:sp>
        <p:nvSpPr>
          <p:cNvPr id="17" name="Нижний колонтитул 16"/>
          <p:cNvSpPr>
            <a:spLocks noGrp="1"/>
          </p:cNvSpPr>
          <p:nvPr>
            <p:ph type="ftr" sz="quarter" idx="11"/>
          </p:nvPr>
        </p:nvSpPr>
        <p:spPr/>
        <p:txBody>
          <a:bodyPr/>
          <a:lstStyle/>
          <a:p>
            <a:pPr>
              <a:defRPr/>
            </a:pPr>
            <a:endParaRPr lang="ru-RU"/>
          </a:p>
        </p:txBody>
      </p:sp>
      <p:sp>
        <p:nvSpPr>
          <p:cNvPr id="29" name="Номер слайда 28"/>
          <p:cNvSpPr>
            <a:spLocks noGrp="1"/>
          </p:cNvSpPr>
          <p:nvPr>
            <p:ph type="sldNum" sz="quarter" idx="12"/>
          </p:nvPr>
        </p:nvSpPr>
        <p:spPr/>
        <p:txBody>
          <a:bodyPr/>
          <a:lstStyle/>
          <a:p>
            <a:pPr>
              <a:defRPr/>
            </a:pPr>
            <a:fld id="{96626EF4-DEB9-49E4-AEA2-49D4D05146E2}" type="slidenum">
              <a:rPr lang="ru-RU" smtClean="0"/>
              <a:pPr>
                <a:defRPr/>
              </a:pPr>
              <a:t>‹#›</a:t>
            </a:fld>
            <a:endParaRPr lang="ru-RU"/>
          </a:p>
        </p:txBody>
      </p:sp>
      <p:sp>
        <p:nvSpPr>
          <p:cNvPr id="9" name="Подзаголовок 8"/>
          <p:cNvSpPr>
            <a:spLocks noGrp="1"/>
          </p:cNvSpPr>
          <p:nvPr>
            <p:ph type="subTitle" idx="1"/>
          </p:nvPr>
        </p:nvSpPr>
        <p:spPr>
          <a:xfrm>
            <a:off x="1371600" y="3331698"/>
            <a:ext cx="6400800" cy="1752600"/>
          </a:xfrm>
        </p:spPr>
        <p:txBody>
          <a:bodyPr/>
          <a:lstStyle>
            <a:lvl1pPr marL="0" indent="0" algn="ct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ru-RU" smtClean="0"/>
              <a:t>Образец подзаголовка</a:t>
            </a:r>
            <a:endParaRPr kumimoji="0"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Содержимое 2"/>
          <p:cNvSpPr>
            <a:spLocks noGrp="1"/>
          </p:cNvSpPr>
          <p:nvPr>
            <p:ph idx="1"/>
          </p:nvPr>
        </p:nvSpPr>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pPr>
              <a:defRPr/>
            </a:pPr>
            <a:endParaRPr lang="ru-RU"/>
          </a:p>
        </p:txBody>
      </p:sp>
      <p:sp>
        <p:nvSpPr>
          <p:cNvPr id="5" name="Нижний колонтитул 4"/>
          <p:cNvSpPr>
            <a:spLocks noGrp="1"/>
          </p:cNvSpPr>
          <p:nvPr>
            <p:ph type="ftr" sz="quarter" idx="11"/>
          </p:nvPr>
        </p:nvSpPr>
        <p:spPr/>
        <p:txBody>
          <a:bodyPr/>
          <a:lstStyle/>
          <a:p>
            <a:pPr>
              <a:defRPr/>
            </a:pPr>
            <a:endParaRPr lang="ru-RU"/>
          </a:p>
        </p:txBody>
      </p:sp>
      <p:sp>
        <p:nvSpPr>
          <p:cNvPr id="6" name="Номер слайда 5"/>
          <p:cNvSpPr>
            <a:spLocks noGrp="1"/>
          </p:cNvSpPr>
          <p:nvPr>
            <p:ph type="sldNum" sz="quarter" idx="12"/>
          </p:nvPr>
        </p:nvSpPr>
        <p:spPr/>
        <p:txBody>
          <a:bodyPr/>
          <a:lstStyle/>
          <a:p>
            <a:pPr>
              <a:defRPr/>
            </a:pPr>
            <a:fld id="{738B0D15-B1C6-4B5F-8042-0CA50D3F8094}" type="slidenum">
              <a:rPr lang="ru-RU" smtClean="0"/>
              <a:pPr>
                <a:defRPr/>
              </a:pPr>
              <a:t>‹#›</a:t>
            </a:fld>
            <a:endParaRPr lang="ru-RU"/>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bg>
      <p:bgRef idx="1003">
        <a:schemeClr val="bg2"/>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600200" y="609600"/>
            <a:ext cx="7086600" cy="1828800"/>
          </a:xfrm>
        </p:spPr>
        <p:txBody>
          <a:bodyPr vert="horz" bIns="0" anchor="b">
            <a:noAutofit/>
            <a:scene3d>
              <a:camera prst="orthographicFront"/>
              <a:lightRig rig="soft" dir="t">
                <a:rot lat="0" lon="0" rev="17220000"/>
              </a:lightRig>
            </a:scene3d>
            <a:sp3d prstMaterial="softEdge">
              <a:bevelT w="38100" h="38100"/>
              <a:contourClr>
                <a:schemeClr val="tx2">
                  <a:shade val="50000"/>
                </a:schemeClr>
              </a:contourClr>
            </a:sp3d>
          </a:bodyPr>
          <a:lstStyle>
            <a:lvl1pPr algn="l" rtl="0">
              <a:spcBef>
                <a:spcPct val="0"/>
              </a:spcBef>
              <a:buNone/>
              <a:defRPr sz="4800" b="1" cap="none" baseline="0">
                <a:ln w="6350">
                  <a:noFill/>
                </a:ln>
                <a:solidFill>
                  <a:schemeClr val="accent1">
                    <a:tint val="90000"/>
                    <a:satMod val="120000"/>
                  </a:schemeClr>
                </a:solidFill>
                <a:effectLst>
                  <a:outerShdw blurRad="114300" dist="101600" dir="2700000" algn="tl" rotWithShape="0">
                    <a:srgbClr val="000000">
                      <a:alpha val="40000"/>
                    </a:srgbClr>
                  </a:outerShdw>
                </a:effectLst>
                <a:latin typeface="+mj-lt"/>
                <a:ea typeface="+mj-ea"/>
                <a:cs typeface="+mj-cs"/>
              </a:defRPr>
            </a:lvl1pPr>
          </a:lstStyle>
          <a:p>
            <a:r>
              <a:rPr kumimoji="0" lang="ru-RU" smtClean="0"/>
              <a:t>Образец заголовка</a:t>
            </a:r>
            <a:endParaRPr kumimoji="0" lang="en-US"/>
          </a:p>
        </p:txBody>
      </p:sp>
      <p:sp>
        <p:nvSpPr>
          <p:cNvPr id="3" name="Текст 2"/>
          <p:cNvSpPr>
            <a:spLocks noGrp="1"/>
          </p:cNvSpPr>
          <p:nvPr>
            <p:ph type="body" idx="1"/>
          </p:nvPr>
        </p:nvSpPr>
        <p:spPr>
          <a:xfrm>
            <a:off x="1600200" y="2507786"/>
            <a:ext cx="7086600" cy="1509712"/>
          </a:xfrm>
        </p:spPr>
        <p:txBody>
          <a:bodyPr anchor="t"/>
          <a:lstStyle>
            <a:lvl1pPr marL="73152" indent="0" algn="l">
              <a:buNone/>
              <a:defRPr sz="20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ru-RU" smtClean="0"/>
              <a:t>Образец текста</a:t>
            </a:r>
          </a:p>
        </p:txBody>
      </p:sp>
      <p:sp>
        <p:nvSpPr>
          <p:cNvPr id="4" name="Дата 3"/>
          <p:cNvSpPr>
            <a:spLocks noGrp="1"/>
          </p:cNvSpPr>
          <p:nvPr>
            <p:ph type="dt" sz="half" idx="10"/>
          </p:nvPr>
        </p:nvSpPr>
        <p:spPr/>
        <p:txBody>
          <a:bodyPr/>
          <a:lstStyle/>
          <a:p>
            <a:pPr>
              <a:defRPr/>
            </a:pPr>
            <a:endParaRPr lang="ru-RU"/>
          </a:p>
        </p:txBody>
      </p:sp>
      <p:sp>
        <p:nvSpPr>
          <p:cNvPr id="5" name="Нижний колонтитул 4"/>
          <p:cNvSpPr>
            <a:spLocks noGrp="1"/>
          </p:cNvSpPr>
          <p:nvPr>
            <p:ph type="ftr" sz="quarter" idx="11"/>
          </p:nvPr>
        </p:nvSpPr>
        <p:spPr/>
        <p:txBody>
          <a:bodyPr/>
          <a:lstStyle/>
          <a:p>
            <a:pPr>
              <a:defRPr/>
            </a:pPr>
            <a:endParaRPr lang="ru-RU"/>
          </a:p>
        </p:txBody>
      </p:sp>
      <p:sp>
        <p:nvSpPr>
          <p:cNvPr id="6" name="Номер слайда 5"/>
          <p:cNvSpPr>
            <a:spLocks noGrp="1"/>
          </p:cNvSpPr>
          <p:nvPr>
            <p:ph type="sldNum" sz="quarter" idx="12"/>
          </p:nvPr>
        </p:nvSpPr>
        <p:spPr>
          <a:xfrm>
            <a:off x="7924800" y="6416675"/>
            <a:ext cx="762000" cy="365125"/>
          </a:xfrm>
        </p:spPr>
        <p:txBody>
          <a:bodyPr/>
          <a:lstStyle/>
          <a:p>
            <a:pPr>
              <a:defRPr/>
            </a:pPr>
            <a:fld id="{79073946-0184-492B-A095-4BEEF750977A}" type="slidenum">
              <a:rPr lang="ru-RU" smtClean="0"/>
              <a:pPr>
                <a:defRPr/>
              </a:pPr>
              <a:t>‹#›</a:t>
            </a:fld>
            <a:endParaRPr lang="ru-RU"/>
          </a:p>
        </p:txBody>
      </p:sp>
    </p:spTree>
  </p:cSld>
  <p:clrMapOvr>
    <a:overrideClrMapping bg1="dk1" tx1="lt1" bg2="dk2" tx2="lt2" accent1="accent1" accent2="accent2" accent3="accent3" accent4="accent4" accent5="accent5" accent6="accent6" hlink="hlink" folHlink="folHlink"/>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Содержимое 2"/>
          <p:cNvSpPr>
            <a:spLocks noGrp="1"/>
          </p:cNvSpPr>
          <p:nvPr>
            <p:ph sz="half" idx="1"/>
          </p:nvPr>
        </p:nvSpPr>
        <p:spPr>
          <a:xfrm>
            <a:off x="457200" y="1600200"/>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Содержимое 3"/>
          <p:cNvSpPr>
            <a:spLocks noGrp="1"/>
          </p:cNvSpPr>
          <p:nvPr>
            <p:ph sz="half" idx="2"/>
          </p:nvPr>
        </p:nvSpPr>
        <p:spPr>
          <a:xfrm>
            <a:off x="4648200" y="1600200"/>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p>
            <a:pPr>
              <a:defRPr/>
            </a:pPr>
            <a:endParaRPr lang="ru-RU"/>
          </a:p>
        </p:txBody>
      </p:sp>
      <p:sp>
        <p:nvSpPr>
          <p:cNvPr id="6" name="Нижний колонтитул 5"/>
          <p:cNvSpPr>
            <a:spLocks noGrp="1"/>
          </p:cNvSpPr>
          <p:nvPr>
            <p:ph type="ftr" sz="quarter" idx="11"/>
          </p:nvPr>
        </p:nvSpPr>
        <p:spPr/>
        <p:txBody>
          <a:bodyPr/>
          <a:lstStyle/>
          <a:p>
            <a:pPr>
              <a:defRPr/>
            </a:pPr>
            <a:endParaRPr lang="ru-RU"/>
          </a:p>
        </p:txBody>
      </p:sp>
      <p:sp>
        <p:nvSpPr>
          <p:cNvPr id="7" name="Номер слайда 6"/>
          <p:cNvSpPr>
            <a:spLocks noGrp="1"/>
          </p:cNvSpPr>
          <p:nvPr>
            <p:ph type="sldNum" sz="quarter" idx="12"/>
          </p:nvPr>
        </p:nvSpPr>
        <p:spPr/>
        <p:txBody>
          <a:bodyPr/>
          <a:lstStyle/>
          <a:p>
            <a:pPr>
              <a:defRPr/>
            </a:pPr>
            <a:fld id="{C3357B0D-A9BA-48CF-8AC9-2056196CFB23}" type="slidenum">
              <a:rPr lang="ru-RU" smtClean="0"/>
              <a:pPr>
                <a:defRPr/>
              </a:pPr>
              <a:t>‹#›</a:t>
            </a:fld>
            <a:endParaRPr lang="ru-RU"/>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8229600" cy="1143000"/>
          </a:xfrm>
        </p:spPr>
        <p:txBody>
          <a:bodyPr anchor="ctr"/>
          <a:lstStyle>
            <a:lvl1pPr>
              <a:defRPr/>
            </a:lvl1pPr>
          </a:lstStyle>
          <a:p>
            <a:r>
              <a:rPr kumimoji="0" lang="ru-RU" smtClean="0"/>
              <a:t>Образец заголовка</a:t>
            </a:r>
            <a:endParaRPr kumimoji="0" lang="en-US"/>
          </a:p>
        </p:txBody>
      </p:sp>
      <p:sp>
        <p:nvSpPr>
          <p:cNvPr id="3" name="Текст 2"/>
          <p:cNvSpPr>
            <a:spLocks noGrp="1"/>
          </p:cNvSpPr>
          <p:nvPr>
            <p:ph type="body" idx="1"/>
          </p:nvPr>
        </p:nvSpPr>
        <p:spPr>
          <a:xfrm>
            <a:off x="457200" y="1535112"/>
            <a:ext cx="4040188" cy="750887"/>
          </a:xfrm>
        </p:spPr>
        <p:txBody>
          <a:bodyPr anchor="ctr"/>
          <a:lstStyle>
            <a:lvl1pPr marL="0" indent="0">
              <a:buNone/>
              <a:defRPr sz="2400" b="0" cap="all" baseline="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4" name="Текст 3"/>
          <p:cNvSpPr>
            <a:spLocks noGrp="1"/>
          </p:cNvSpPr>
          <p:nvPr>
            <p:ph type="body" sz="half" idx="3"/>
          </p:nvPr>
        </p:nvSpPr>
        <p:spPr>
          <a:xfrm>
            <a:off x="4645025" y="1535112"/>
            <a:ext cx="4041775" cy="750887"/>
          </a:xfrm>
        </p:spPr>
        <p:txBody>
          <a:bodyPr anchor="ctr"/>
          <a:lstStyle>
            <a:lvl1pPr marL="0" indent="0">
              <a:buNone/>
              <a:defRPr sz="2400" b="0" cap="all" baseline="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5" name="Содержимое 4"/>
          <p:cNvSpPr>
            <a:spLocks noGrp="1"/>
          </p:cNvSpPr>
          <p:nvPr>
            <p:ph sz="quarter" idx="2"/>
          </p:nvPr>
        </p:nvSpPr>
        <p:spPr>
          <a:xfrm>
            <a:off x="457200" y="2362200"/>
            <a:ext cx="4040188" cy="3763963"/>
          </a:xfrm>
        </p:spPr>
        <p:txBody>
          <a:bodyPr/>
          <a:lstStyle>
            <a:lvl1pPr>
              <a:defRPr sz="24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6" name="Содержимое 5"/>
          <p:cNvSpPr>
            <a:spLocks noGrp="1"/>
          </p:cNvSpPr>
          <p:nvPr>
            <p:ph sz="quarter" idx="4"/>
          </p:nvPr>
        </p:nvSpPr>
        <p:spPr>
          <a:xfrm>
            <a:off x="4645025" y="2362200"/>
            <a:ext cx="4041775" cy="3763963"/>
          </a:xfrm>
        </p:spPr>
        <p:txBody>
          <a:bodyPr/>
          <a:lstStyle>
            <a:lvl1pPr>
              <a:defRPr sz="24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7" name="Дата 6"/>
          <p:cNvSpPr>
            <a:spLocks noGrp="1"/>
          </p:cNvSpPr>
          <p:nvPr>
            <p:ph type="dt" sz="half" idx="10"/>
          </p:nvPr>
        </p:nvSpPr>
        <p:spPr/>
        <p:txBody>
          <a:bodyPr/>
          <a:lstStyle/>
          <a:p>
            <a:pPr>
              <a:defRPr/>
            </a:pPr>
            <a:endParaRPr lang="ru-RU"/>
          </a:p>
        </p:txBody>
      </p:sp>
      <p:sp>
        <p:nvSpPr>
          <p:cNvPr id="8" name="Нижний колонтитул 7"/>
          <p:cNvSpPr>
            <a:spLocks noGrp="1"/>
          </p:cNvSpPr>
          <p:nvPr>
            <p:ph type="ftr" sz="quarter" idx="11"/>
          </p:nvPr>
        </p:nvSpPr>
        <p:spPr/>
        <p:txBody>
          <a:bodyPr/>
          <a:lstStyle/>
          <a:p>
            <a:pPr>
              <a:defRPr/>
            </a:pPr>
            <a:endParaRPr lang="ru-RU"/>
          </a:p>
        </p:txBody>
      </p:sp>
      <p:sp>
        <p:nvSpPr>
          <p:cNvPr id="9" name="Номер слайда 8"/>
          <p:cNvSpPr>
            <a:spLocks noGrp="1"/>
          </p:cNvSpPr>
          <p:nvPr>
            <p:ph type="sldNum" sz="quarter" idx="12"/>
          </p:nvPr>
        </p:nvSpPr>
        <p:spPr/>
        <p:txBody>
          <a:bodyPr/>
          <a:lstStyle/>
          <a:p>
            <a:pPr>
              <a:defRPr/>
            </a:pPr>
            <a:fld id="{90B53A7F-D273-4698-890B-17D26544F0D1}" type="slidenum">
              <a:rPr lang="ru-RU" smtClean="0"/>
              <a:pPr>
                <a:defRPr/>
              </a:pPr>
              <a:t>‹#›</a:t>
            </a:fld>
            <a:endParaRPr lang="ru-RU"/>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Дата 2"/>
          <p:cNvSpPr>
            <a:spLocks noGrp="1"/>
          </p:cNvSpPr>
          <p:nvPr>
            <p:ph type="dt" sz="half" idx="10"/>
          </p:nvPr>
        </p:nvSpPr>
        <p:spPr/>
        <p:txBody>
          <a:bodyPr/>
          <a:lstStyle/>
          <a:p>
            <a:pPr>
              <a:defRPr/>
            </a:pPr>
            <a:endParaRPr lang="ru-RU"/>
          </a:p>
        </p:txBody>
      </p:sp>
      <p:sp>
        <p:nvSpPr>
          <p:cNvPr id="4" name="Нижний колонтитул 3"/>
          <p:cNvSpPr>
            <a:spLocks noGrp="1"/>
          </p:cNvSpPr>
          <p:nvPr>
            <p:ph type="ftr" sz="quarter" idx="11"/>
          </p:nvPr>
        </p:nvSpPr>
        <p:spPr/>
        <p:txBody>
          <a:bodyPr/>
          <a:lstStyle/>
          <a:p>
            <a:pPr>
              <a:defRPr/>
            </a:pPr>
            <a:endParaRPr lang="ru-RU"/>
          </a:p>
        </p:txBody>
      </p:sp>
      <p:sp>
        <p:nvSpPr>
          <p:cNvPr id="5" name="Номер слайда 4"/>
          <p:cNvSpPr>
            <a:spLocks noGrp="1"/>
          </p:cNvSpPr>
          <p:nvPr>
            <p:ph type="sldNum" sz="quarter" idx="12"/>
          </p:nvPr>
        </p:nvSpPr>
        <p:spPr/>
        <p:txBody>
          <a:bodyPr/>
          <a:lstStyle/>
          <a:p>
            <a:pPr>
              <a:defRPr/>
            </a:pPr>
            <a:fld id="{35DE28DB-99EA-4A15-9FEC-CDAFD01710D3}" type="slidenum">
              <a:rPr lang="ru-RU" smtClean="0"/>
              <a:pPr>
                <a:defRPr/>
              </a:pPr>
              <a:t>‹#›</a:t>
            </a:fld>
            <a:endParaRPr lang="ru-RU"/>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pPr>
              <a:defRPr/>
            </a:pPr>
            <a:endParaRPr lang="ru-RU"/>
          </a:p>
        </p:txBody>
      </p:sp>
      <p:sp>
        <p:nvSpPr>
          <p:cNvPr id="3" name="Нижний колонтитул 2"/>
          <p:cNvSpPr>
            <a:spLocks noGrp="1"/>
          </p:cNvSpPr>
          <p:nvPr>
            <p:ph type="ftr" sz="quarter" idx="11"/>
          </p:nvPr>
        </p:nvSpPr>
        <p:spPr/>
        <p:txBody>
          <a:bodyPr/>
          <a:lstStyle/>
          <a:p>
            <a:pPr>
              <a:defRPr/>
            </a:pPr>
            <a:endParaRPr lang="ru-RU"/>
          </a:p>
        </p:txBody>
      </p:sp>
      <p:sp>
        <p:nvSpPr>
          <p:cNvPr id="4" name="Номер слайда 3"/>
          <p:cNvSpPr>
            <a:spLocks noGrp="1"/>
          </p:cNvSpPr>
          <p:nvPr>
            <p:ph type="sldNum" sz="quarter" idx="12"/>
          </p:nvPr>
        </p:nvSpPr>
        <p:spPr/>
        <p:txBody>
          <a:bodyPr/>
          <a:lstStyle/>
          <a:p>
            <a:pPr>
              <a:defRPr/>
            </a:pPr>
            <a:fld id="{77513C57-89C7-4F07-98D9-C42C4961F895}" type="slidenum">
              <a:rPr lang="ru-RU" smtClean="0"/>
              <a:pPr>
                <a:defRPr/>
              </a:pPr>
              <a:t>‹#›</a:t>
            </a:fld>
            <a:endParaRPr lang="ru-RU"/>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vert="horz" anchor="b">
            <a:normAutofit/>
            <a:sp3d prstMaterial="softEdge"/>
          </a:bodyPr>
          <a:lstStyle>
            <a:lvl1pPr algn="l">
              <a:buNone/>
              <a:defRPr sz="2200" b="0">
                <a:ln w="6350">
                  <a:noFill/>
                </a:ln>
                <a:solidFill>
                  <a:schemeClr val="accent1">
                    <a:tint val="73000"/>
                    <a:satMod val="180000"/>
                  </a:schemeClr>
                </a:solidFill>
              </a:defRPr>
            </a:lvl1pPr>
          </a:lstStyle>
          <a:p>
            <a:r>
              <a:rPr kumimoji="0" lang="ru-RU" smtClean="0"/>
              <a:t>Образец заголовка</a:t>
            </a:r>
            <a:endParaRPr kumimoji="0" lang="en-US"/>
          </a:p>
        </p:txBody>
      </p:sp>
      <p:sp>
        <p:nvSpPr>
          <p:cNvPr id="3" name="Текст 2"/>
          <p:cNvSpPr>
            <a:spLocks noGrp="1"/>
          </p:cNvSpPr>
          <p:nvPr>
            <p:ph type="body" idx="2"/>
          </p:nvPr>
        </p:nvSpPr>
        <p:spPr>
          <a:xfrm>
            <a:off x="457200" y="1524000"/>
            <a:ext cx="3008313" cy="4602163"/>
          </a:xfrm>
        </p:spPr>
        <p:txBody>
          <a:bodyPr/>
          <a:lstStyle>
            <a:lvl1pPr marL="0"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ru-RU" smtClean="0"/>
              <a:t>Образец текста</a:t>
            </a:r>
          </a:p>
        </p:txBody>
      </p:sp>
      <p:sp>
        <p:nvSpPr>
          <p:cNvPr id="4" name="Содержимое 3"/>
          <p:cNvSpPr>
            <a:spLocks noGrp="1"/>
          </p:cNvSpPr>
          <p:nvPr>
            <p:ph sz="half" idx="1"/>
          </p:nvPr>
        </p:nvSpPr>
        <p:spPr>
          <a:xfrm>
            <a:off x="3575050" y="273050"/>
            <a:ext cx="5111750" cy="5853113"/>
          </a:xfrm>
        </p:spPr>
        <p:txBody>
          <a:bodyPr/>
          <a:lstStyle>
            <a:lvl1pPr>
              <a:defRPr sz="2600"/>
            </a:lvl1pPr>
            <a:lvl2pPr>
              <a:defRPr sz="2400"/>
            </a:lvl2pPr>
            <a:lvl3pPr>
              <a:defRPr sz="2200"/>
            </a:lvl3pPr>
            <a:lvl4pPr>
              <a:defRPr sz="20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p>
            <a:pPr>
              <a:defRPr/>
            </a:pPr>
            <a:endParaRPr lang="ru-RU"/>
          </a:p>
        </p:txBody>
      </p:sp>
      <p:sp>
        <p:nvSpPr>
          <p:cNvPr id="6" name="Нижний колонтитул 5"/>
          <p:cNvSpPr>
            <a:spLocks noGrp="1"/>
          </p:cNvSpPr>
          <p:nvPr>
            <p:ph type="ftr" sz="quarter" idx="11"/>
          </p:nvPr>
        </p:nvSpPr>
        <p:spPr/>
        <p:txBody>
          <a:bodyPr/>
          <a:lstStyle/>
          <a:p>
            <a:pPr>
              <a:defRPr/>
            </a:pPr>
            <a:endParaRPr lang="ru-RU"/>
          </a:p>
        </p:txBody>
      </p:sp>
      <p:sp>
        <p:nvSpPr>
          <p:cNvPr id="7" name="Номер слайда 6"/>
          <p:cNvSpPr>
            <a:spLocks noGrp="1"/>
          </p:cNvSpPr>
          <p:nvPr>
            <p:ph type="sldNum" sz="quarter" idx="12"/>
          </p:nvPr>
        </p:nvSpPr>
        <p:spPr/>
        <p:txBody>
          <a:bodyPr/>
          <a:lstStyle/>
          <a:p>
            <a:pPr>
              <a:defRPr/>
            </a:pPr>
            <a:fld id="{9FCF5C38-2179-475A-A19C-C621BDF35F26}" type="slidenum">
              <a:rPr lang="ru-RU" smtClean="0"/>
              <a:pPr>
                <a:defRPr/>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Rectangle 11"/>
          <p:cNvSpPr>
            <a:spLocks noGrp="1" noChangeArrowheads="1"/>
          </p:cNvSpPr>
          <p:nvPr>
            <p:ph type="dt" sz="half" idx="10"/>
          </p:nvPr>
        </p:nvSpPr>
        <p:spPr>
          <a:ln/>
        </p:spPr>
        <p:txBody>
          <a:bodyPr/>
          <a:lstStyle>
            <a:lvl1pPr>
              <a:defRPr/>
            </a:lvl1pPr>
          </a:lstStyle>
          <a:p>
            <a:pPr>
              <a:defRPr/>
            </a:pPr>
            <a:endParaRPr lang="ru-RU"/>
          </a:p>
        </p:txBody>
      </p:sp>
      <p:sp>
        <p:nvSpPr>
          <p:cNvPr id="5" name="Rectangle 12"/>
          <p:cNvSpPr>
            <a:spLocks noGrp="1" noChangeArrowheads="1"/>
          </p:cNvSpPr>
          <p:nvPr>
            <p:ph type="ftr" sz="quarter" idx="11"/>
          </p:nvPr>
        </p:nvSpPr>
        <p:spPr>
          <a:ln/>
        </p:spPr>
        <p:txBody>
          <a:bodyPr/>
          <a:lstStyle>
            <a:lvl1pPr>
              <a:defRPr/>
            </a:lvl1pPr>
          </a:lstStyle>
          <a:p>
            <a:pPr>
              <a:defRPr/>
            </a:pPr>
            <a:endParaRPr lang="ru-RU"/>
          </a:p>
        </p:txBody>
      </p:sp>
      <p:sp>
        <p:nvSpPr>
          <p:cNvPr id="6" name="Rectangle 13"/>
          <p:cNvSpPr>
            <a:spLocks noGrp="1" noChangeArrowheads="1"/>
          </p:cNvSpPr>
          <p:nvPr>
            <p:ph type="sldNum" sz="quarter" idx="12"/>
          </p:nvPr>
        </p:nvSpPr>
        <p:spPr>
          <a:ln/>
        </p:spPr>
        <p:txBody>
          <a:bodyPr/>
          <a:lstStyle>
            <a:lvl1pPr>
              <a:defRPr/>
            </a:lvl1pPr>
          </a:lstStyle>
          <a:p>
            <a:pPr>
              <a:defRPr/>
            </a:pPr>
            <a:fld id="{738B0D15-B1C6-4B5F-8042-0CA50D3F8094}" type="slidenum">
              <a:rPr lang="ru-RU"/>
              <a:pPr>
                <a:defRPr/>
              </a:pPr>
              <a:t>‹#›</a:t>
            </a:fld>
            <a:endParaRPr lang="ru-RU"/>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828800" y="609600"/>
            <a:ext cx="5486400" cy="522288"/>
          </a:xfrm>
        </p:spPr>
        <p:txBody>
          <a:bodyPr lIns="45720" rIns="45720" bIns="0" anchor="b">
            <a:sp3d prstMaterial="softEdge"/>
          </a:bodyPr>
          <a:lstStyle>
            <a:lvl1pPr algn="ctr">
              <a:buNone/>
              <a:defRPr sz="2000" b="1"/>
            </a:lvl1pPr>
          </a:lstStyle>
          <a:p>
            <a:r>
              <a:rPr kumimoji="0" lang="ru-RU" smtClean="0"/>
              <a:t>Образец заголовка</a:t>
            </a:r>
            <a:endParaRPr kumimoji="0" lang="en-US"/>
          </a:p>
        </p:txBody>
      </p:sp>
      <p:sp>
        <p:nvSpPr>
          <p:cNvPr id="3" name="Рисунок 2"/>
          <p:cNvSpPr>
            <a:spLocks noGrp="1"/>
          </p:cNvSpPr>
          <p:nvPr>
            <p:ph type="pic" idx="1"/>
          </p:nvPr>
        </p:nvSpPr>
        <p:spPr>
          <a:xfrm>
            <a:off x="1828800" y="1831975"/>
            <a:ext cx="5486400" cy="3962400"/>
          </a:xfrm>
          <a:solidFill>
            <a:schemeClr val="bg2"/>
          </a:solidFill>
          <a:ln w="44450" cap="sq" cmpd="sng" algn="ctr">
            <a:solidFill>
              <a:srgbClr val="FFFFFF"/>
            </a:solidFill>
            <a:prstDash val="solid"/>
            <a:miter lim="800000"/>
          </a:ln>
          <a:effectLst>
            <a:outerShdw blurRad="190500" dist="228600" dir="2700000" sy="90000">
              <a:srgbClr val="000000">
                <a:alpha val="25000"/>
              </a:srgbClr>
            </a:outerShdw>
          </a:effectLst>
          <a:scene3d>
            <a:camera prst="orthographicFront">
              <a:rot lat="0" lon="0" rev="0"/>
            </a:camera>
            <a:lightRig rig="balanced" dir="tr">
              <a:rot lat="0" lon="0" rev="2700000"/>
            </a:lightRig>
          </a:scene3d>
          <a:sp3d prstMaterial="matte">
            <a:contourClr>
              <a:schemeClr val="tx2">
                <a:shade val="50000"/>
              </a:schemeClr>
            </a:contourClr>
          </a:sp3d>
        </p:spPr>
        <p:style>
          <a:lnRef idx="3">
            <a:schemeClr val="lt1"/>
          </a:lnRef>
          <a:fillRef idx="1">
            <a:schemeClr val="accent1"/>
          </a:fillRef>
          <a:effectRef idx="1">
            <a:schemeClr val="accent1"/>
          </a:effectRef>
          <a:fontRef idx="minor">
            <a:schemeClr val="lt1"/>
          </a:fontRef>
        </p:style>
        <p:txBody>
          <a:bodyPr anchor="t"/>
          <a:lstStyle>
            <a:lvl1pPr indent="0">
              <a:buNone/>
              <a:defRPr sz="3200"/>
            </a:lvl1pPr>
          </a:lstStyle>
          <a:p>
            <a:pPr marL="0" algn="l" rtl="0" eaLnBrk="1" latinLnBrk="0" hangingPunct="1"/>
            <a:r>
              <a:rPr kumimoji="0" lang="ru-RU" smtClean="0">
                <a:solidFill>
                  <a:schemeClr val="lt1"/>
                </a:solidFill>
                <a:latin typeface="+mn-lt"/>
                <a:ea typeface="+mn-ea"/>
                <a:cs typeface="+mn-cs"/>
              </a:rPr>
              <a:t>Вставка рисунка</a:t>
            </a:r>
            <a:endParaRPr kumimoji="0" lang="en-US" dirty="0">
              <a:solidFill>
                <a:schemeClr val="lt1"/>
              </a:solidFill>
              <a:latin typeface="+mn-lt"/>
              <a:ea typeface="+mn-ea"/>
              <a:cs typeface="+mn-cs"/>
            </a:endParaRPr>
          </a:p>
        </p:txBody>
      </p:sp>
      <p:sp>
        <p:nvSpPr>
          <p:cNvPr id="4" name="Текст 3"/>
          <p:cNvSpPr>
            <a:spLocks noGrp="1"/>
          </p:cNvSpPr>
          <p:nvPr>
            <p:ph type="body" sz="half" idx="2"/>
          </p:nvPr>
        </p:nvSpPr>
        <p:spPr>
          <a:xfrm>
            <a:off x="1828800" y="1166787"/>
            <a:ext cx="5486400" cy="530352"/>
          </a:xfrm>
        </p:spPr>
        <p:txBody>
          <a:bodyPr lIns="45720" tIns="45720" rIns="45720" anchor="t"/>
          <a:lstStyle>
            <a:lvl1pPr marL="0" indent="0" algn="ctr">
              <a:buNone/>
              <a:defRPr sz="1400"/>
            </a:lvl1pPr>
            <a:lvl2pPr>
              <a:defRPr sz="1200"/>
            </a:lvl2pPr>
            <a:lvl3pPr>
              <a:defRPr sz="1000"/>
            </a:lvl3pPr>
            <a:lvl4pPr>
              <a:defRPr sz="900"/>
            </a:lvl4pPr>
            <a:lvl5pPr>
              <a:defRPr sz="900"/>
            </a:lvl5pPr>
          </a:lstStyle>
          <a:p>
            <a:pPr lvl="0" eaLnBrk="1" latinLnBrk="0" hangingPunct="1"/>
            <a:r>
              <a:rPr kumimoji="0" lang="ru-RU" smtClean="0"/>
              <a:t>Образец текста</a:t>
            </a:r>
          </a:p>
        </p:txBody>
      </p:sp>
      <p:sp>
        <p:nvSpPr>
          <p:cNvPr id="5" name="Дата 4"/>
          <p:cNvSpPr>
            <a:spLocks noGrp="1"/>
          </p:cNvSpPr>
          <p:nvPr>
            <p:ph type="dt" sz="half" idx="10"/>
          </p:nvPr>
        </p:nvSpPr>
        <p:spPr/>
        <p:txBody>
          <a:bodyPr/>
          <a:lstStyle/>
          <a:p>
            <a:pPr>
              <a:defRPr/>
            </a:pPr>
            <a:endParaRPr lang="ru-RU"/>
          </a:p>
        </p:txBody>
      </p:sp>
      <p:sp>
        <p:nvSpPr>
          <p:cNvPr id="6" name="Нижний колонтитул 5"/>
          <p:cNvSpPr>
            <a:spLocks noGrp="1"/>
          </p:cNvSpPr>
          <p:nvPr>
            <p:ph type="ftr" sz="quarter" idx="11"/>
          </p:nvPr>
        </p:nvSpPr>
        <p:spPr/>
        <p:txBody>
          <a:bodyPr/>
          <a:lstStyle/>
          <a:p>
            <a:pPr>
              <a:defRPr/>
            </a:pPr>
            <a:endParaRPr lang="ru-RU"/>
          </a:p>
        </p:txBody>
      </p:sp>
      <p:sp>
        <p:nvSpPr>
          <p:cNvPr id="7" name="Номер слайда 6"/>
          <p:cNvSpPr>
            <a:spLocks noGrp="1"/>
          </p:cNvSpPr>
          <p:nvPr>
            <p:ph type="sldNum" sz="quarter" idx="12"/>
          </p:nvPr>
        </p:nvSpPr>
        <p:spPr/>
        <p:txBody>
          <a:bodyPr/>
          <a:lstStyle/>
          <a:p>
            <a:pPr>
              <a:defRPr/>
            </a:pPr>
            <a:fld id="{55948F63-117C-4B44-A794-7705AA50A029}" type="slidenum">
              <a:rPr lang="ru-RU" smtClean="0"/>
              <a:pPr>
                <a:defRPr/>
              </a:pPr>
              <a:t>‹#›</a:t>
            </a:fld>
            <a:endParaRPr lang="ru-RU"/>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pPr>
              <a:defRPr/>
            </a:pPr>
            <a:endParaRPr lang="ru-RU"/>
          </a:p>
        </p:txBody>
      </p:sp>
      <p:sp>
        <p:nvSpPr>
          <p:cNvPr id="5" name="Нижний колонтитул 4"/>
          <p:cNvSpPr>
            <a:spLocks noGrp="1"/>
          </p:cNvSpPr>
          <p:nvPr>
            <p:ph type="ftr" sz="quarter" idx="11"/>
          </p:nvPr>
        </p:nvSpPr>
        <p:spPr/>
        <p:txBody>
          <a:bodyPr/>
          <a:lstStyle/>
          <a:p>
            <a:pPr>
              <a:defRPr/>
            </a:pPr>
            <a:endParaRPr lang="ru-RU"/>
          </a:p>
        </p:txBody>
      </p:sp>
      <p:sp>
        <p:nvSpPr>
          <p:cNvPr id="6" name="Номер слайда 5"/>
          <p:cNvSpPr>
            <a:spLocks noGrp="1"/>
          </p:cNvSpPr>
          <p:nvPr>
            <p:ph type="sldNum" sz="quarter" idx="12"/>
          </p:nvPr>
        </p:nvSpPr>
        <p:spPr/>
        <p:txBody>
          <a:bodyPr/>
          <a:lstStyle/>
          <a:p>
            <a:pPr>
              <a:defRPr/>
            </a:pPr>
            <a:fld id="{D4F378B9-D07E-4D65-8982-216792DBA4D2}" type="slidenum">
              <a:rPr lang="ru-RU" smtClean="0"/>
              <a:pPr>
                <a:defRPr/>
              </a:pPr>
              <a:t>‹#›</a:t>
            </a:fld>
            <a:endParaRPr lang="ru-RU"/>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pPr>
              <a:defRPr/>
            </a:pPr>
            <a:endParaRPr lang="ru-RU"/>
          </a:p>
        </p:txBody>
      </p:sp>
      <p:sp>
        <p:nvSpPr>
          <p:cNvPr id="5" name="Нижний колонтитул 4"/>
          <p:cNvSpPr>
            <a:spLocks noGrp="1"/>
          </p:cNvSpPr>
          <p:nvPr>
            <p:ph type="ftr" sz="quarter" idx="11"/>
          </p:nvPr>
        </p:nvSpPr>
        <p:spPr/>
        <p:txBody>
          <a:bodyPr/>
          <a:lstStyle/>
          <a:p>
            <a:pPr>
              <a:defRPr/>
            </a:pPr>
            <a:endParaRPr lang="ru-RU"/>
          </a:p>
        </p:txBody>
      </p:sp>
      <p:sp>
        <p:nvSpPr>
          <p:cNvPr id="6" name="Номер слайда 5"/>
          <p:cNvSpPr>
            <a:spLocks noGrp="1"/>
          </p:cNvSpPr>
          <p:nvPr>
            <p:ph type="sldNum" sz="quarter" idx="12"/>
          </p:nvPr>
        </p:nvSpPr>
        <p:spPr/>
        <p:txBody>
          <a:bodyPr/>
          <a:lstStyle/>
          <a:p>
            <a:pPr>
              <a:defRPr/>
            </a:pPr>
            <a:fld id="{0D01949A-AE42-48A2-AFD5-C1594BE89AB9}" type="slidenum">
              <a:rPr lang="ru-RU" smtClean="0"/>
              <a:pPr>
                <a:defRPr/>
              </a:pPr>
              <a:t>‹#›</a:t>
            </a:fld>
            <a:endParaRPr lang="ru-RU"/>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7" name="Прямая соединительная линия 6"/>
          <p:cNvSpPr>
            <a:spLocks noChangeShapeType="1"/>
          </p:cNvSpPr>
          <p:nvPr/>
        </p:nvSpPr>
        <p:spPr bwMode="auto">
          <a:xfrm>
            <a:off x="514350" y="5349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9" name="Заголовок 28"/>
          <p:cNvSpPr>
            <a:spLocks noGrp="1"/>
          </p:cNvSpPr>
          <p:nvPr>
            <p:ph type="ctrTitle"/>
          </p:nvPr>
        </p:nvSpPr>
        <p:spPr>
          <a:xfrm>
            <a:off x="381000" y="4853411"/>
            <a:ext cx="8458200" cy="1222375"/>
          </a:xfrm>
        </p:spPr>
        <p:txBody>
          <a:bodyPr anchor="t"/>
          <a:lstStyle/>
          <a:p>
            <a:r>
              <a:rPr kumimoji="0" lang="ru-RU" smtClean="0"/>
              <a:t>Образец заголовка</a:t>
            </a:r>
            <a:endParaRPr kumimoji="0" lang="en-US"/>
          </a:p>
        </p:txBody>
      </p:sp>
      <p:sp>
        <p:nvSpPr>
          <p:cNvPr id="9" name="Подзаголовок 8"/>
          <p:cNvSpPr>
            <a:spLocks noGrp="1"/>
          </p:cNvSpPr>
          <p:nvPr>
            <p:ph type="subTitle" idx="1"/>
          </p:nvPr>
        </p:nvSpPr>
        <p:spPr>
          <a:xfrm>
            <a:off x="381000" y="3886200"/>
            <a:ext cx="8458200" cy="914400"/>
          </a:xfrm>
        </p:spPr>
        <p:txBody>
          <a:bodyPr anchor="b"/>
          <a:lstStyle>
            <a:lvl1pPr marL="0" indent="0" algn="l">
              <a:buNone/>
              <a:defRPr sz="2400">
                <a:solidFill>
                  <a:schemeClr val="tx2">
                    <a:shade val="7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ru-RU" smtClean="0"/>
              <a:t>Образец подзаголовка</a:t>
            </a:r>
            <a:endParaRPr kumimoji="0" lang="en-US"/>
          </a:p>
        </p:txBody>
      </p:sp>
      <p:sp>
        <p:nvSpPr>
          <p:cNvPr id="16" name="Дата 15"/>
          <p:cNvSpPr>
            <a:spLocks noGrp="1"/>
          </p:cNvSpPr>
          <p:nvPr>
            <p:ph type="dt" sz="half" idx="10"/>
          </p:nvPr>
        </p:nvSpPr>
        <p:spPr/>
        <p:txBody>
          <a:bodyPr/>
          <a:lstStyle/>
          <a:p>
            <a:pPr>
              <a:defRPr/>
            </a:pPr>
            <a:endParaRPr lang="ru-RU"/>
          </a:p>
        </p:txBody>
      </p:sp>
      <p:sp>
        <p:nvSpPr>
          <p:cNvPr id="2" name="Нижний колонтитул 1"/>
          <p:cNvSpPr>
            <a:spLocks noGrp="1"/>
          </p:cNvSpPr>
          <p:nvPr>
            <p:ph type="ftr" sz="quarter" idx="11"/>
          </p:nvPr>
        </p:nvSpPr>
        <p:spPr/>
        <p:txBody>
          <a:bodyPr/>
          <a:lstStyle/>
          <a:p>
            <a:pPr>
              <a:defRPr/>
            </a:pPr>
            <a:endParaRPr lang="ru-RU"/>
          </a:p>
        </p:txBody>
      </p:sp>
      <p:sp>
        <p:nvSpPr>
          <p:cNvPr id="15" name="Номер слайда 14"/>
          <p:cNvSpPr>
            <a:spLocks noGrp="1"/>
          </p:cNvSpPr>
          <p:nvPr>
            <p:ph type="sldNum" sz="quarter" idx="12"/>
          </p:nvPr>
        </p:nvSpPr>
        <p:spPr>
          <a:xfrm>
            <a:off x="8229600" y="6473952"/>
            <a:ext cx="758952" cy="246888"/>
          </a:xfrm>
        </p:spPr>
        <p:txBody>
          <a:bodyPr/>
          <a:lstStyle/>
          <a:p>
            <a:pPr>
              <a:defRPr/>
            </a:pPr>
            <a:fld id="{96626EF4-DEB9-49E4-AEA2-49D4D05146E2}" type="slidenum">
              <a:rPr lang="ru-RU" smtClean="0"/>
              <a:pPr>
                <a:defRPr/>
              </a:pPr>
              <a:t>‹#›</a:t>
            </a:fld>
            <a:endParaRPr lang="ru-RU"/>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2" name="Заголовок 21"/>
          <p:cNvSpPr>
            <a:spLocks noGrp="1"/>
          </p:cNvSpPr>
          <p:nvPr>
            <p:ph type="title"/>
          </p:nvPr>
        </p:nvSpPr>
        <p:spPr/>
        <p:txBody>
          <a:bodyPr/>
          <a:lstStyle/>
          <a:p>
            <a:r>
              <a:rPr kumimoji="0" lang="ru-RU" smtClean="0"/>
              <a:t>Образец заголовка</a:t>
            </a:r>
            <a:endParaRPr kumimoji="0" lang="en-US"/>
          </a:p>
        </p:txBody>
      </p:sp>
      <p:sp>
        <p:nvSpPr>
          <p:cNvPr id="27" name="Содержимое 26"/>
          <p:cNvSpPr>
            <a:spLocks noGrp="1"/>
          </p:cNvSpPr>
          <p:nvPr>
            <p:ph idx="1"/>
          </p:nvPr>
        </p:nvSpPr>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25" name="Дата 24"/>
          <p:cNvSpPr>
            <a:spLocks noGrp="1"/>
          </p:cNvSpPr>
          <p:nvPr>
            <p:ph type="dt" sz="half" idx="10"/>
          </p:nvPr>
        </p:nvSpPr>
        <p:spPr/>
        <p:txBody>
          <a:bodyPr/>
          <a:lstStyle/>
          <a:p>
            <a:pPr>
              <a:defRPr/>
            </a:pPr>
            <a:endParaRPr lang="ru-RU"/>
          </a:p>
        </p:txBody>
      </p:sp>
      <p:sp>
        <p:nvSpPr>
          <p:cNvPr id="19" name="Нижний колонтитул 18"/>
          <p:cNvSpPr>
            <a:spLocks noGrp="1"/>
          </p:cNvSpPr>
          <p:nvPr>
            <p:ph type="ftr" sz="quarter" idx="11"/>
          </p:nvPr>
        </p:nvSpPr>
        <p:spPr>
          <a:xfrm>
            <a:off x="3581400" y="76200"/>
            <a:ext cx="2895600" cy="288925"/>
          </a:xfrm>
        </p:spPr>
        <p:txBody>
          <a:bodyPr/>
          <a:lstStyle/>
          <a:p>
            <a:pPr>
              <a:defRPr/>
            </a:pPr>
            <a:endParaRPr lang="ru-RU"/>
          </a:p>
        </p:txBody>
      </p:sp>
      <p:sp>
        <p:nvSpPr>
          <p:cNvPr id="16" name="Номер слайда 15"/>
          <p:cNvSpPr>
            <a:spLocks noGrp="1"/>
          </p:cNvSpPr>
          <p:nvPr>
            <p:ph type="sldNum" sz="quarter" idx="12"/>
          </p:nvPr>
        </p:nvSpPr>
        <p:spPr>
          <a:xfrm>
            <a:off x="8229600" y="6473952"/>
            <a:ext cx="758952" cy="246888"/>
          </a:xfrm>
        </p:spPr>
        <p:txBody>
          <a:bodyPr/>
          <a:lstStyle/>
          <a:p>
            <a:pPr>
              <a:defRPr/>
            </a:pPr>
            <a:fld id="{738B0D15-B1C6-4B5F-8042-0CA50D3F8094}" type="slidenum">
              <a:rPr lang="ru-RU" smtClean="0"/>
              <a:pPr>
                <a:defRPr/>
              </a:pPr>
              <a:t>‹#›</a:t>
            </a:fld>
            <a:endParaRPr lang="ru-RU"/>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bg>
      <p:bgRef idx="1003">
        <a:schemeClr val="bg2"/>
      </p:bgRef>
    </p:bg>
    <p:spTree>
      <p:nvGrpSpPr>
        <p:cNvPr id="1" name=""/>
        <p:cNvGrpSpPr/>
        <p:nvPr/>
      </p:nvGrpSpPr>
      <p:grpSpPr>
        <a:xfrm>
          <a:off x="0" y="0"/>
          <a:ext cx="0" cy="0"/>
          <a:chOff x="0" y="0"/>
          <a:chExt cx="0" cy="0"/>
        </a:xfrm>
      </p:grpSpPr>
      <p:sp>
        <p:nvSpPr>
          <p:cNvPr id="7" name="Прямая соединительная линия 6"/>
          <p:cNvSpPr>
            <a:spLocks noChangeShapeType="1"/>
          </p:cNvSpPr>
          <p:nvPr/>
        </p:nvSpPr>
        <p:spPr bwMode="auto">
          <a:xfrm>
            <a:off x="514350" y="3444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6" name="Текст 5"/>
          <p:cNvSpPr>
            <a:spLocks noGrp="1"/>
          </p:cNvSpPr>
          <p:nvPr>
            <p:ph type="body" idx="1"/>
          </p:nvPr>
        </p:nvSpPr>
        <p:spPr>
          <a:xfrm>
            <a:off x="381000" y="1676400"/>
            <a:ext cx="8458200" cy="1219200"/>
          </a:xfrm>
        </p:spPr>
        <p:txBody>
          <a:bodyPr anchor="b"/>
          <a:lstStyle>
            <a:lvl1pPr marL="0" indent="0" algn="r">
              <a:buNone/>
              <a:defRPr sz="2000">
                <a:solidFill>
                  <a:schemeClr val="tx2">
                    <a:shade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ru-RU" smtClean="0"/>
              <a:t>Образец текста</a:t>
            </a:r>
          </a:p>
        </p:txBody>
      </p:sp>
      <p:sp>
        <p:nvSpPr>
          <p:cNvPr id="19" name="Дата 18"/>
          <p:cNvSpPr>
            <a:spLocks noGrp="1"/>
          </p:cNvSpPr>
          <p:nvPr>
            <p:ph type="dt" sz="half" idx="10"/>
          </p:nvPr>
        </p:nvSpPr>
        <p:spPr/>
        <p:txBody>
          <a:bodyPr/>
          <a:lstStyle/>
          <a:p>
            <a:pPr>
              <a:defRPr/>
            </a:pPr>
            <a:endParaRPr lang="ru-RU"/>
          </a:p>
        </p:txBody>
      </p:sp>
      <p:sp>
        <p:nvSpPr>
          <p:cNvPr id="11" name="Нижний колонтитул 10"/>
          <p:cNvSpPr>
            <a:spLocks noGrp="1"/>
          </p:cNvSpPr>
          <p:nvPr>
            <p:ph type="ftr" sz="quarter" idx="11"/>
          </p:nvPr>
        </p:nvSpPr>
        <p:spPr/>
        <p:txBody>
          <a:bodyPr/>
          <a:lstStyle/>
          <a:p>
            <a:pPr>
              <a:defRPr/>
            </a:pPr>
            <a:endParaRPr lang="ru-RU"/>
          </a:p>
        </p:txBody>
      </p:sp>
      <p:sp>
        <p:nvSpPr>
          <p:cNvPr id="16" name="Номер слайда 15"/>
          <p:cNvSpPr>
            <a:spLocks noGrp="1"/>
          </p:cNvSpPr>
          <p:nvPr>
            <p:ph type="sldNum" sz="quarter" idx="12"/>
          </p:nvPr>
        </p:nvSpPr>
        <p:spPr/>
        <p:txBody>
          <a:bodyPr/>
          <a:lstStyle/>
          <a:p>
            <a:pPr>
              <a:defRPr/>
            </a:pPr>
            <a:fld id="{79073946-0184-492B-A095-4BEEF750977A}" type="slidenum">
              <a:rPr lang="ru-RU" smtClean="0"/>
              <a:pPr>
                <a:defRPr/>
              </a:pPr>
              <a:t>‹#›</a:t>
            </a:fld>
            <a:endParaRPr lang="ru-RU"/>
          </a:p>
        </p:txBody>
      </p:sp>
      <p:sp>
        <p:nvSpPr>
          <p:cNvPr id="8" name="Заголовок 7"/>
          <p:cNvSpPr>
            <a:spLocks noGrp="1"/>
          </p:cNvSpPr>
          <p:nvPr>
            <p:ph type="title"/>
          </p:nvPr>
        </p:nvSpPr>
        <p:spPr>
          <a:xfrm>
            <a:off x="180475" y="2947085"/>
            <a:ext cx="8686800" cy="1184825"/>
          </a:xfrm>
        </p:spPr>
        <p:txBody>
          <a:bodyPr rtlCol="0" anchor="t"/>
          <a:lstStyle>
            <a:lvl1pPr algn="r">
              <a:defRPr/>
            </a:lvl1pPr>
          </a:lstStyle>
          <a:p>
            <a:r>
              <a:rPr kumimoji="0" lang="ru-RU" smtClean="0"/>
              <a:t>Образец заголовка</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0" name="Заголовок 19"/>
          <p:cNvSpPr>
            <a:spLocks noGrp="1"/>
          </p:cNvSpPr>
          <p:nvPr>
            <p:ph type="title"/>
          </p:nvPr>
        </p:nvSpPr>
        <p:spPr>
          <a:xfrm>
            <a:off x="301752" y="457200"/>
            <a:ext cx="8686800" cy="841248"/>
          </a:xfrm>
        </p:spPr>
        <p:txBody>
          <a:bodyPr/>
          <a:lstStyle/>
          <a:p>
            <a:r>
              <a:rPr kumimoji="0" lang="ru-RU" smtClean="0"/>
              <a:t>Образец заголовка</a:t>
            </a:r>
            <a:endParaRPr kumimoji="0" lang="en-US"/>
          </a:p>
        </p:txBody>
      </p:sp>
      <p:sp>
        <p:nvSpPr>
          <p:cNvPr id="14" name="Содержимое 13"/>
          <p:cNvSpPr>
            <a:spLocks noGrp="1"/>
          </p:cNvSpPr>
          <p:nvPr>
            <p:ph sz="half" idx="1"/>
          </p:nvPr>
        </p:nvSpPr>
        <p:spPr>
          <a:xfrm>
            <a:off x="304800" y="1600200"/>
            <a:ext cx="41910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13" name="Содержимое 12"/>
          <p:cNvSpPr>
            <a:spLocks noGrp="1"/>
          </p:cNvSpPr>
          <p:nvPr>
            <p:ph sz="half" idx="2"/>
          </p:nvPr>
        </p:nvSpPr>
        <p:spPr>
          <a:xfrm>
            <a:off x="4648200" y="1600200"/>
            <a:ext cx="43434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21" name="Дата 20"/>
          <p:cNvSpPr>
            <a:spLocks noGrp="1"/>
          </p:cNvSpPr>
          <p:nvPr>
            <p:ph type="dt" sz="half" idx="10"/>
          </p:nvPr>
        </p:nvSpPr>
        <p:spPr/>
        <p:txBody>
          <a:bodyPr/>
          <a:lstStyle/>
          <a:p>
            <a:pPr>
              <a:defRPr/>
            </a:pPr>
            <a:endParaRPr lang="ru-RU"/>
          </a:p>
        </p:txBody>
      </p:sp>
      <p:sp>
        <p:nvSpPr>
          <p:cNvPr id="10" name="Нижний колонтитул 9"/>
          <p:cNvSpPr>
            <a:spLocks noGrp="1"/>
          </p:cNvSpPr>
          <p:nvPr>
            <p:ph type="ftr" sz="quarter" idx="11"/>
          </p:nvPr>
        </p:nvSpPr>
        <p:spPr/>
        <p:txBody>
          <a:bodyPr/>
          <a:lstStyle/>
          <a:p>
            <a:pPr>
              <a:defRPr/>
            </a:pPr>
            <a:endParaRPr lang="ru-RU"/>
          </a:p>
        </p:txBody>
      </p:sp>
      <p:sp>
        <p:nvSpPr>
          <p:cNvPr id="31" name="Номер слайда 30"/>
          <p:cNvSpPr>
            <a:spLocks noGrp="1"/>
          </p:cNvSpPr>
          <p:nvPr>
            <p:ph type="sldNum" sz="quarter" idx="12"/>
          </p:nvPr>
        </p:nvSpPr>
        <p:spPr/>
        <p:txBody>
          <a:bodyPr/>
          <a:lstStyle/>
          <a:p>
            <a:pPr>
              <a:defRPr/>
            </a:pPr>
            <a:fld id="{C3357B0D-A9BA-48CF-8AC9-2056196CFB23}" type="slidenum">
              <a:rPr lang="ru-RU" smtClean="0"/>
              <a:pPr>
                <a:defRPr/>
              </a:pPr>
              <a:t>‹#›</a:t>
            </a:fld>
            <a:endParaRPr lang="ru-RU"/>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type="twoTxTwoObj" preserve="1">
  <p:cSld name="Сравнение">
    <p:spTree>
      <p:nvGrpSpPr>
        <p:cNvPr id="1" name=""/>
        <p:cNvGrpSpPr/>
        <p:nvPr/>
      </p:nvGrpSpPr>
      <p:grpSpPr>
        <a:xfrm>
          <a:off x="0" y="0"/>
          <a:ext cx="0" cy="0"/>
          <a:chOff x="0" y="0"/>
          <a:chExt cx="0" cy="0"/>
        </a:xfrm>
      </p:grpSpPr>
      <p:sp>
        <p:nvSpPr>
          <p:cNvPr id="29" name="Заголовок 28"/>
          <p:cNvSpPr>
            <a:spLocks noGrp="1"/>
          </p:cNvSpPr>
          <p:nvPr>
            <p:ph type="title"/>
          </p:nvPr>
        </p:nvSpPr>
        <p:spPr>
          <a:xfrm>
            <a:off x="304800" y="5410200"/>
            <a:ext cx="8610600" cy="882650"/>
          </a:xfrm>
        </p:spPr>
        <p:txBody>
          <a:bodyPr anchor="ctr"/>
          <a:lstStyle>
            <a:lvl1pPr>
              <a:defRPr/>
            </a:lvl1pPr>
          </a:lstStyle>
          <a:p>
            <a:r>
              <a:rPr kumimoji="0" lang="ru-RU" smtClean="0"/>
              <a:t>Образец заголовка</a:t>
            </a:r>
            <a:endParaRPr kumimoji="0" lang="en-US"/>
          </a:p>
        </p:txBody>
      </p:sp>
      <p:sp>
        <p:nvSpPr>
          <p:cNvPr id="13" name="Текст 12"/>
          <p:cNvSpPr>
            <a:spLocks noGrp="1"/>
          </p:cNvSpPr>
          <p:nvPr>
            <p:ph type="body" idx="1"/>
          </p:nvPr>
        </p:nvSpPr>
        <p:spPr>
          <a:xfrm>
            <a:off x="281444" y="666750"/>
            <a:ext cx="4290556"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25" name="Текст 24"/>
          <p:cNvSpPr>
            <a:spLocks noGrp="1"/>
          </p:cNvSpPr>
          <p:nvPr>
            <p:ph type="body" sz="half" idx="3"/>
          </p:nvPr>
        </p:nvSpPr>
        <p:spPr>
          <a:xfrm>
            <a:off x="4645025" y="666750"/>
            <a:ext cx="4292241"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4" name="Содержимое 3"/>
          <p:cNvSpPr>
            <a:spLocks noGrp="1"/>
          </p:cNvSpPr>
          <p:nvPr>
            <p:ph sz="quarter" idx="2"/>
          </p:nvPr>
        </p:nvSpPr>
        <p:spPr>
          <a:xfrm>
            <a:off x="281444" y="1316037"/>
            <a:ext cx="4290556"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28" name="Содержимое 27"/>
          <p:cNvSpPr>
            <a:spLocks noGrp="1"/>
          </p:cNvSpPr>
          <p:nvPr>
            <p:ph sz="quarter" idx="4"/>
          </p:nvPr>
        </p:nvSpPr>
        <p:spPr>
          <a:xfrm>
            <a:off x="4648730" y="1316037"/>
            <a:ext cx="4288536"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10" name="Дата 9"/>
          <p:cNvSpPr>
            <a:spLocks noGrp="1"/>
          </p:cNvSpPr>
          <p:nvPr>
            <p:ph type="dt" sz="half" idx="10"/>
          </p:nvPr>
        </p:nvSpPr>
        <p:spPr/>
        <p:txBody>
          <a:bodyPr/>
          <a:lstStyle/>
          <a:p>
            <a:pPr>
              <a:defRPr/>
            </a:pPr>
            <a:endParaRPr lang="ru-RU"/>
          </a:p>
        </p:txBody>
      </p:sp>
      <p:sp>
        <p:nvSpPr>
          <p:cNvPr id="6" name="Нижний колонтитул 5"/>
          <p:cNvSpPr>
            <a:spLocks noGrp="1"/>
          </p:cNvSpPr>
          <p:nvPr>
            <p:ph type="ftr" sz="quarter" idx="11"/>
          </p:nvPr>
        </p:nvSpPr>
        <p:spPr/>
        <p:txBody>
          <a:bodyPr/>
          <a:lstStyle/>
          <a:p>
            <a:pPr>
              <a:defRPr/>
            </a:pPr>
            <a:endParaRPr lang="ru-RU"/>
          </a:p>
        </p:txBody>
      </p:sp>
      <p:sp>
        <p:nvSpPr>
          <p:cNvPr id="7" name="Номер слайда 6"/>
          <p:cNvSpPr>
            <a:spLocks noGrp="1"/>
          </p:cNvSpPr>
          <p:nvPr>
            <p:ph type="sldNum" sz="quarter" idx="12"/>
          </p:nvPr>
        </p:nvSpPr>
        <p:spPr>
          <a:xfrm>
            <a:off x="8229600" y="6477000"/>
            <a:ext cx="762000" cy="246888"/>
          </a:xfrm>
        </p:spPr>
        <p:txBody>
          <a:bodyPr/>
          <a:lstStyle/>
          <a:p>
            <a:pPr>
              <a:defRPr/>
            </a:pPr>
            <a:fld id="{90B53A7F-D273-4698-890B-17D26544F0D1}" type="slidenum">
              <a:rPr lang="ru-RU" smtClean="0"/>
              <a:pPr>
                <a:defRPr/>
              </a:pPr>
              <a:t>‹#›</a:t>
            </a:fld>
            <a:endParaRPr lang="ru-RU"/>
          </a:p>
        </p:txBody>
      </p:sp>
      <p:sp>
        <p:nvSpPr>
          <p:cNvPr id="11" name="Прямая соединительная линия 10"/>
          <p:cNvSpPr>
            <a:spLocks noChangeShapeType="1"/>
          </p:cNvSpPr>
          <p:nvPr/>
        </p:nvSpPr>
        <p:spPr bwMode="auto">
          <a:xfrm>
            <a:off x="514350" y="6019800"/>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30" name="Заголовок 29"/>
          <p:cNvSpPr>
            <a:spLocks noGrp="1"/>
          </p:cNvSpPr>
          <p:nvPr>
            <p:ph type="title"/>
          </p:nvPr>
        </p:nvSpPr>
        <p:spPr>
          <a:xfrm>
            <a:off x="301752" y="457200"/>
            <a:ext cx="8686800" cy="841248"/>
          </a:xfrm>
        </p:spPr>
        <p:txBody>
          <a:bodyPr/>
          <a:lstStyle/>
          <a:p>
            <a:r>
              <a:rPr kumimoji="0" lang="ru-RU" smtClean="0"/>
              <a:t>Образец заголовка</a:t>
            </a:r>
            <a:endParaRPr kumimoji="0" lang="en-US"/>
          </a:p>
        </p:txBody>
      </p:sp>
      <p:sp>
        <p:nvSpPr>
          <p:cNvPr id="12" name="Дата 11"/>
          <p:cNvSpPr>
            <a:spLocks noGrp="1"/>
          </p:cNvSpPr>
          <p:nvPr>
            <p:ph type="dt" sz="half" idx="10"/>
          </p:nvPr>
        </p:nvSpPr>
        <p:spPr/>
        <p:txBody>
          <a:bodyPr/>
          <a:lstStyle/>
          <a:p>
            <a:pPr>
              <a:defRPr/>
            </a:pPr>
            <a:endParaRPr lang="ru-RU"/>
          </a:p>
        </p:txBody>
      </p:sp>
      <p:sp>
        <p:nvSpPr>
          <p:cNvPr id="21" name="Нижний колонтитул 20"/>
          <p:cNvSpPr>
            <a:spLocks noGrp="1"/>
          </p:cNvSpPr>
          <p:nvPr>
            <p:ph type="ftr" sz="quarter" idx="11"/>
          </p:nvPr>
        </p:nvSpPr>
        <p:spPr/>
        <p:txBody>
          <a:bodyPr/>
          <a:lstStyle/>
          <a:p>
            <a:pPr>
              <a:defRPr/>
            </a:pPr>
            <a:endParaRPr lang="ru-RU"/>
          </a:p>
        </p:txBody>
      </p:sp>
      <p:sp>
        <p:nvSpPr>
          <p:cNvPr id="6" name="Номер слайда 5"/>
          <p:cNvSpPr>
            <a:spLocks noGrp="1"/>
          </p:cNvSpPr>
          <p:nvPr>
            <p:ph type="sldNum" sz="quarter" idx="12"/>
          </p:nvPr>
        </p:nvSpPr>
        <p:spPr/>
        <p:txBody>
          <a:bodyPr/>
          <a:lstStyle/>
          <a:p>
            <a:pPr>
              <a:defRPr/>
            </a:pPr>
            <a:fld id="{35DE28DB-99EA-4A15-9FEC-CDAFD01710D3}" type="slidenum">
              <a:rPr lang="ru-RU" smtClean="0"/>
              <a:pPr>
                <a:defRPr/>
              </a:pPr>
              <a:t>‹#›</a:t>
            </a:fld>
            <a:endParaRPr lang="ru-RU"/>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type="blank" preserve="1">
  <p:cSld name="Пустой слайд">
    <p:spTree>
      <p:nvGrpSpPr>
        <p:cNvPr id="1" name=""/>
        <p:cNvGrpSpPr/>
        <p:nvPr/>
      </p:nvGrpSpPr>
      <p:grpSpPr>
        <a:xfrm>
          <a:off x="0" y="0"/>
          <a:ext cx="0" cy="0"/>
          <a:chOff x="0" y="0"/>
          <a:chExt cx="0" cy="0"/>
        </a:xfrm>
      </p:grpSpPr>
      <p:sp>
        <p:nvSpPr>
          <p:cNvPr id="3" name="Дата 2"/>
          <p:cNvSpPr>
            <a:spLocks noGrp="1"/>
          </p:cNvSpPr>
          <p:nvPr>
            <p:ph type="dt" sz="half" idx="10"/>
          </p:nvPr>
        </p:nvSpPr>
        <p:spPr/>
        <p:txBody>
          <a:bodyPr/>
          <a:lstStyle/>
          <a:p>
            <a:pPr>
              <a:defRPr/>
            </a:pPr>
            <a:endParaRPr lang="ru-RU"/>
          </a:p>
        </p:txBody>
      </p:sp>
      <p:sp>
        <p:nvSpPr>
          <p:cNvPr id="24" name="Нижний колонтитул 23"/>
          <p:cNvSpPr>
            <a:spLocks noGrp="1"/>
          </p:cNvSpPr>
          <p:nvPr>
            <p:ph type="ftr" sz="quarter" idx="11"/>
          </p:nvPr>
        </p:nvSpPr>
        <p:spPr/>
        <p:txBody>
          <a:bodyPr/>
          <a:lstStyle/>
          <a:p>
            <a:pPr>
              <a:defRPr/>
            </a:pPr>
            <a:endParaRPr lang="ru-RU"/>
          </a:p>
        </p:txBody>
      </p:sp>
      <p:sp>
        <p:nvSpPr>
          <p:cNvPr id="7" name="Номер слайда 6"/>
          <p:cNvSpPr>
            <a:spLocks noGrp="1"/>
          </p:cNvSpPr>
          <p:nvPr>
            <p:ph type="sldNum" sz="quarter" idx="12"/>
          </p:nvPr>
        </p:nvSpPr>
        <p:spPr/>
        <p:txBody>
          <a:bodyPr/>
          <a:lstStyle/>
          <a:p>
            <a:pPr>
              <a:defRPr/>
            </a:pPr>
            <a:fld id="{77513C57-89C7-4F07-98D9-C42C4961F895}" type="slidenum">
              <a:rPr lang="ru-RU" smtClean="0"/>
              <a:pPr>
                <a:defRPr/>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ru-RU" smtClean="0"/>
              <a:t>Образец текста</a:t>
            </a:r>
          </a:p>
        </p:txBody>
      </p:sp>
      <p:sp>
        <p:nvSpPr>
          <p:cNvPr id="4" name="Rectangle 11"/>
          <p:cNvSpPr>
            <a:spLocks noGrp="1" noChangeArrowheads="1"/>
          </p:cNvSpPr>
          <p:nvPr>
            <p:ph type="dt" sz="half" idx="10"/>
          </p:nvPr>
        </p:nvSpPr>
        <p:spPr>
          <a:ln/>
        </p:spPr>
        <p:txBody>
          <a:bodyPr/>
          <a:lstStyle>
            <a:lvl1pPr>
              <a:defRPr/>
            </a:lvl1pPr>
          </a:lstStyle>
          <a:p>
            <a:pPr>
              <a:defRPr/>
            </a:pPr>
            <a:endParaRPr lang="ru-RU"/>
          </a:p>
        </p:txBody>
      </p:sp>
      <p:sp>
        <p:nvSpPr>
          <p:cNvPr id="5" name="Rectangle 12"/>
          <p:cNvSpPr>
            <a:spLocks noGrp="1" noChangeArrowheads="1"/>
          </p:cNvSpPr>
          <p:nvPr>
            <p:ph type="ftr" sz="quarter" idx="11"/>
          </p:nvPr>
        </p:nvSpPr>
        <p:spPr>
          <a:ln/>
        </p:spPr>
        <p:txBody>
          <a:bodyPr/>
          <a:lstStyle>
            <a:lvl1pPr>
              <a:defRPr/>
            </a:lvl1pPr>
          </a:lstStyle>
          <a:p>
            <a:pPr>
              <a:defRPr/>
            </a:pPr>
            <a:endParaRPr lang="ru-RU"/>
          </a:p>
        </p:txBody>
      </p:sp>
      <p:sp>
        <p:nvSpPr>
          <p:cNvPr id="6" name="Rectangle 13"/>
          <p:cNvSpPr>
            <a:spLocks noGrp="1" noChangeArrowheads="1"/>
          </p:cNvSpPr>
          <p:nvPr>
            <p:ph type="sldNum" sz="quarter" idx="12"/>
          </p:nvPr>
        </p:nvSpPr>
        <p:spPr>
          <a:ln/>
        </p:spPr>
        <p:txBody>
          <a:bodyPr/>
          <a:lstStyle>
            <a:lvl1pPr>
              <a:defRPr/>
            </a:lvl1pPr>
          </a:lstStyle>
          <a:p>
            <a:pPr>
              <a:defRPr/>
            </a:pPr>
            <a:fld id="{79073946-0184-492B-A095-4BEEF750977A}" type="slidenum">
              <a:rPr lang="ru-RU"/>
              <a:pPr>
                <a:defRPr/>
              </a:pPr>
              <a:t>‹#›</a:t>
            </a:fld>
            <a:endParaRPr lang="ru-RU"/>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spTree>
      <p:nvGrpSpPr>
        <p:cNvPr id="1" name=""/>
        <p:cNvGrpSpPr/>
        <p:nvPr/>
      </p:nvGrpSpPr>
      <p:grpSpPr>
        <a:xfrm>
          <a:off x="0" y="0"/>
          <a:ext cx="0" cy="0"/>
          <a:chOff x="0" y="0"/>
          <a:chExt cx="0" cy="0"/>
        </a:xfrm>
      </p:grpSpPr>
      <p:sp>
        <p:nvSpPr>
          <p:cNvPr id="8" name="Прямая соединительная линия 7"/>
          <p:cNvSpPr>
            <a:spLocks noChangeShapeType="1"/>
          </p:cNvSpPr>
          <p:nvPr/>
        </p:nvSpPr>
        <p:spPr bwMode="auto">
          <a:xfrm>
            <a:off x="514350" y="5849117"/>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Заголовок 11"/>
          <p:cNvSpPr>
            <a:spLocks noGrp="1"/>
          </p:cNvSpPr>
          <p:nvPr>
            <p:ph type="title"/>
          </p:nvPr>
        </p:nvSpPr>
        <p:spPr>
          <a:xfrm>
            <a:off x="457200" y="5486400"/>
            <a:ext cx="8458200" cy="520700"/>
          </a:xfrm>
        </p:spPr>
        <p:txBody>
          <a:bodyPr anchor="ctr"/>
          <a:lstStyle>
            <a:lvl1pPr algn="l">
              <a:buNone/>
              <a:defRPr sz="2000" b="1"/>
            </a:lvl1pPr>
          </a:lstStyle>
          <a:p>
            <a:r>
              <a:rPr kumimoji="0" lang="ru-RU" smtClean="0"/>
              <a:t>Образец заголовка</a:t>
            </a:r>
            <a:endParaRPr kumimoji="0" lang="en-US"/>
          </a:p>
        </p:txBody>
      </p:sp>
      <p:sp>
        <p:nvSpPr>
          <p:cNvPr id="26" name="Текст 25"/>
          <p:cNvSpPr>
            <a:spLocks noGrp="1"/>
          </p:cNvSpPr>
          <p:nvPr>
            <p:ph type="body" idx="2"/>
          </p:nvPr>
        </p:nvSpPr>
        <p:spPr>
          <a:xfrm>
            <a:off x="457200" y="609600"/>
            <a:ext cx="3008313" cy="4800600"/>
          </a:xfrm>
        </p:spPr>
        <p:txBody>
          <a:bodyPr/>
          <a:lstStyle>
            <a:lvl1pPr marL="0"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ru-RU" smtClean="0"/>
              <a:t>Образец текста</a:t>
            </a:r>
          </a:p>
        </p:txBody>
      </p:sp>
      <p:sp>
        <p:nvSpPr>
          <p:cNvPr id="14" name="Содержимое 13"/>
          <p:cNvSpPr>
            <a:spLocks noGrp="1"/>
          </p:cNvSpPr>
          <p:nvPr>
            <p:ph sz="half" idx="1"/>
          </p:nvPr>
        </p:nvSpPr>
        <p:spPr>
          <a:xfrm>
            <a:off x="3575050" y="609600"/>
            <a:ext cx="5340350" cy="4800600"/>
          </a:xfrm>
        </p:spPr>
        <p:txBody>
          <a:bodyPr/>
          <a:lstStyle>
            <a:lvl1pPr>
              <a:defRPr sz="3200"/>
            </a:lvl1pPr>
            <a:lvl2pPr>
              <a:defRPr sz="2800"/>
            </a:lvl2pPr>
            <a:lvl3pPr>
              <a:defRPr sz="2400"/>
            </a:lvl3pPr>
            <a:lvl4pPr>
              <a:defRPr sz="2000"/>
            </a:lvl4pPr>
            <a:lvl5pPr>
              <a:defRPr sz="20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25" name="Дата 24"/>
          <p:cNvSpPr>
            <a:spLocks noGrp="1"/>
          </p:cNvSpPr>
          <p:nvPr>
            <p:ph type="dt" sz="half" idx="10"/>
          </p:nvPr>
        </p:nvSpPr>
        <p:spPr/>
        <p:txBody>
          <a:bodyPr/>
          <a:lstStyle/>
          <a:p>
            <a:pPr>
              <a:defRPr/>
            </a:pPr>
            <a:endParaRPr lang="ru-RU"/>
          </a:p>
        </p:txBody>
      </p:sp>
      <p:sp>
        <p:nvSpPr>
          <p:cNvPr id="29" name="Нижний колонтитул 28"/>
          <p:cNvSpPr>
            <a:spLocks noGrp="1"/>
          </p:cNvSpPr>
          <p:nvPr>
            <p:ph type="ftr" sz="quarter" idx="11"/>
          </p:nvPr>
        </p:nvSpPr>
        <p:spPr/>
        <p:txBody>
          <a:bodyPr/>
          <a:lstStyle/>
          <a:p>
            <a:pPr>
              <a:defRPr/>
            </a:pPr>
            <a:endParaRPr lang="ru-RU"/>
          </a:p>
        </p:txBody>
      </p:sp>
      <p:sp>
        <p:nvSpPr>
          <p:cNvPr id="7" name="Номер слайда 6"/>
          <p:cNvSpPr>
            <a:spLocks noGrp="1"/>
          </p:cNvSpPr>
          <p:nvPr>
            <p:ph type="sldNum" sz="quarter" idx="12"/>
          </p:nvPr>
        </p:nvSpPr>
        <p:spPr/>
        <p:txBody>
          <a:bodyPr/>
          <a:lstStyle/>
          <a:p>
            <a:pPr>
              <a:defRPr/>
            </a:pPr>
            <a:fld id="{9FCF5C38-2179-475A-A19C-C621BDF35F26}" type="slidenum">
              <a:rPr lang="ru-RU" smtClean="0"/>
              <a:pPr>
                <a:defRPr/>
              </a:pPr>
              <a:t>‹#›</a:t>
            </a:fld>
            <a:endParaRPr lang="ru-RU"/>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13" name="Рисунок 12"/>
          <p:cNvSpPr>
            <a:spLocks noGrp="1"/>
          </p:cNvSpPr>
          <p:nvPr>
            <p:ph type="pic" idx="1"/>
          </p:nvPr>
        </p:nvSpPr>
        <p:spPr>
          <a:xfrm>
            <a:off x="3505200" y="616634"/>
            <a:ext cx="5029200" cy="3657600"/>
          </a:xfrm>
          <a:solidFill>
            <a:schemeClr val="bg1"/>
          </a:solidFill>
          <a:ln w="6350">
            <a:solidFill>
              <a:schemeClr val="accent1"/>
            </a:solidFill>
          </a:ln>
          <a:effectLst>
            <a:reflection blurRad="1000" stA="49000" endA="500" endPos="10000" dist="900" dir="5400000" sy="-90000" algn="bl" rotWithShape="0"/>
          </a:effectLst>
        </p:spPr>
        <p:txBody>
          <a:bodyPr/>
          <a:lstStyle>
            <a:lvl1pPr marL="0" indent="0">
              <a:buNone/>
              <a:defRPr sz="3200"/>
            </a:lvl1pPr>
          </a:lstStyle>
          <a:p>
            <a:r>
              <a:rPr kumimoji="0" lang="ru-RU" smtClean="0"/>
              <a:t>Вставка рисунка</a:t>
            </a:r>
            <a:endParaRPr kumimoji="0" lang="en-US" dirty="0"/>
          </a:p>
        </p:txBody>
      </p:sp>
      <p:sp>
        <p:nvSpPr>
          <p:cNvPr id="7" name="Дата 6"/>
          <p:cNvSpPr>
            <a:spLocks noGrp="1"/>
          </p:cNvSpPr>
          <p:nvPr>
            <p:ph type="dt" sz="half" idx="10"/>
          </p:nvPr>
        </p:nvSpPr>
        <p:spPr/>
        <p:txBody>
          <a:bodyPr/>
          <a:lstStyle/>
          <a:p>
            <a:pPr>
              <a:defRPr/>
            </a:pPr>
            <a:endParaRPr lang="ru-RU"/>
          </a:p>
        </p:txBody>
      </p:sp>
      <p:sp>
        <p:nvSpPr>
          <p:cNvPr id="5" name="Нижний колонтитул 4"/>
          <p:cNvSpPr>
            <a:spLocks noGrp="1"/>
          </p:cNvSpPr>
          <p:nvPr>
            <p:ph type="ftr" sz="quarter" idx="11"/>
          </p:nvPr>
        </p:nvSpPr>
        <p:spPr/>
        <p:txBody>
          <a:bodyPr/>
          <a:lstStyle/>
          <a:p>
            <a:pPr>
              <a:defRPr/>
            </a:pPr>
            <a:endParaRPr lang="ru-RU"/>
          </a:p>
        </p:txBody>
      </p:sp>
      <p:sp>
        <p:nvSpPr>
          <p:cNvPr id="31" name="Номер слайда 30"/>
          <p:cNvSpPr>
            <a:spLocks noGrp="1"/>
          </p:cNvSpPr>
          <p:nvPr>
            <p:ph type="sldNum" sz="quarter" idx="12"/>
          </p:nvPr>
        </p:nvSpPr>
        <p:spPr/>
        <p:txBody>
          <a:bodyPr/>
          <a:lstStyle/>
          <a:p>
            <a:pPr>
              <a:defRPr/>
            </a:pPr>
            <a:fld id="{55948F63-117C-4B44-A794-7705AA50A029}" type="slidenum">
              <a:rPr lang="ru-RU" smtClean="0"/>
              <a:pPr>
                <a:defRPr/>
              </a:pPr>
              <a:t>‹#›</a:t>
            </a:fld>
            <a:endParaRPr lang="ru-RU"/>
          </a:p>
        </p:txBody>
      </p:sp>
      <p:sp>
        <p:nvSpPr>
          <p:cNvPr id="17" name="Заголовок 16"/>
          <p:cNvSpPr>
            <a:spLocks noGrp="1"/>
          </p:cNvSpPr>
          <p:nvPr>
            <p:ph type="title"/>
          </p:nvPr>
        </p:nvSpPr>
        <p:spPr>
          <a:xfrm>
            <a:off x="381000" y="4993760"/>
            <a:ext cx="5867400" cy="522288"/>
          </a:xfrm>
        </p:spPr>
        <p:txBody>
          <a:bodyPr anchor="ctr"/>
          <a:lstStyle>
            <a:lvl1pPr algn="l">
              <a:buNone/>
              <a:defRPr sz="2000" b="1"/>
            </a:lvl1pPr>
          </a:lstStyle>
          <a:p>
            <a:r>
              <a:rPr kumimoji="0" lang="ru-RU" smtClean="0"/>
              <a:t>Образец заголовка</a:t>
            </a:r>
            <a:endParaRPr kumimoji="0" lang="en-US"/>
          </a:p>
        </p:txBody>
      </p:sp>
      <p:sp>
        <p:nvSpPr>
          <p:cNvPr id="26" name="Текст 25"/>
          <p:cNvSpPr>
            <a:spLocks noGrp="1"/>
          </p:cNvSpPr>
          <p:nvPr>
            <p:ph type="body" sz="half" idx="2"/>
          </p:nvPr>
        </p:nvSpPr>
        <p:spPr>
          <a:xfrm>
            <a:off x="381000" y="5533218"/>
            <a:ext cx="5867400" cy="768350"/>
          </a:xfrm>
        </p:spPr>
        <p:txBody>
          <a:bodyPr lIns="109728" tIns="0"/>
          <a:lstStyle>
            <a:lvl1pPr marL="0" indent="0">
              <a:buNone/>
              <a:defRPr sz="1400"/>
            </a:lvl1pPr>
            <a:lvl2pPr>
              <a:defRPr sz="1200"/>
            </a:lvl2pPr>
            <a:lvl3pPr>
              <a:defRPr sz="1000"/>
            </a:lvl3pPr>
            <a:lvl4pPr>
              <a:defRPr sz="900"/>
            </a:lvl4pPr>
            <a:lvl5pPr>
              <a:defRPr sz="900"/>
            </a:lvl5pPr>
          </a:lstStyle>
          <a:p>
            <a:pPr lvl="0" eaLnBrk="1" latinLnBrk="0" hangingPunct="1"/>
            <a:r>
              <a:rPr kumimoji="0" lang="ru-RU" smtClean="0"/>
              <a:t>Образец текста</a:t>
            </a: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pPr>
              <a:defRPr/>
            </a:pPr>
            <a:endParaRPr lang="ru-RU"/>
          </a:p>
        </p:txBody>
      </p:sp>
      <p:sp>
        <p:nvSpPr>
          <p:cNvPr id="5" name="Нижний колонтитул 4"/>
          <p:cNvSpPr>
            <a:spLocks noGrp="1"/>
          </p:cNvSpPr>
          <p:nvPr>
            <p:ph type="ftr" sz="quarter" idx="11"/>
          </p:nvPr>
        </p:nvSpPr>
        <p:spPr/>
        <p:txBody>
          <a:bodyPr/>
          <a:lstStyle/>
          <a:p>
            <a:pPr>
              <a:defRPr/>
            </a:pPr>
            <a:endParaRPr lang="ru-RU"/>
          </a:p>
        </p:txBody>
      </p:sp>
      <p:sp>
        <p:nvSpPr>
          <p:cNvPr id="6" name="Номер слайда 5"/>
          <p:cNvSpPr>
            <a:spLocks noGrp="1"/>
          </p:cNvSpPr>
          <p:nvPr>
            <p:ph type="sldNum" sz="quarter" idx="12"/>
          </p:nvPr>
        </p:nvSpPr>
        <p:spPr/>
        <p:txBody>
          <a:bodyPr/>
          <a:lstStyle/>
          <a:p>
            <a:pPr>
              <a:defRPr/>
            </a:pPr>
            <a:fld id="{D4F378B9-D07E-4D65-8982-216792DBA4D2}" type="slidenum">
              <a:rPr lang="ru-RU" smtClean="0"/>
              <a:pPr>
                <a:defRPr/>
              </a:pPr>
              <a:t>‹#›</a:t>
            </a:fld>
            <a:endParaRPr lang="ru-RU"/>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showMasterSp="0"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858000" y="549276"/>
            <a:ext cx="1828800" cy="5851525"/>
          </a:xfrm>
        </p:spPr>
        <p:txBody>
          <a:bodyPr vert="eaVer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457200" y="549276"/>
            <a:ext cx="6248400" cy="5851525"/>
          </a:xfrm>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pPr>
              <a:defRPr/>
            </a:pPr>
            <a:endParaRPr lang="ru-RU"/>
          </a:p>
        </p:txBody>
      </p:sp>
      <p:sp>
        <p:nvSpPr>
          <p:cNvPr id="5" name="Нижний колонтитул 4"/>
          <p:cNvSpPr>
            <a:spLocks noGrp="1"/>
          </p:cNvSpPr>
          <p:nvPr>
            <p:ph type="ftr" sz="quarter" idx="11"/>
          </p:nvPr>
        </p:nvSpPr>
        <p:spPr/>
        <p:txBody>
          <a:bodyPr/>
          <a:lstStyle/>
          <a:p>
            <a:pPr>
              <a:defRPr/>
            </a:pPr>
            <a:endParaRPr lang="ru-RU"/>
          </a:p>
        </p:txBody>
      </p:sp>
      <p:sp>
        <p:nvSpPr>
          <p:cNvPr id="6" name="Номер слайда 5"/>
          <p:cNvSpPr>
            <a:spLocks noGrp="1"/>
          </p:cNvSpPr>
          <p:nvPr>
            <p:ph type="sldNum" sz="quarter" idx="12"/>
          </p:nvPr>
        </p:nvSpPr>
        <p:spPr/>
        <p:txBody>
          <a:bodyPr/>
          <a:lstStyle/>
          <a:p>
            <a:pPr>
              <a:defRPr/>
            </a:pPr>
            <a:fld id="{0D01949A-AE42-48A2-AFD5-C1594BE89AB9}" type="slidenum">
              <a:rPr lang="ru-RU" smtClean="0"/>
              <a:pPr>
                <a:defRPr/>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1182688" y="2017713"/>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5145088" y="2017713"/>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Rectangle 11"/>
          <p:cNvSpPr>
            <a:spLocks noGrp="1" noChangeArrowheads="1"/>
          </p:cNvSpPr>
          <p:nvPr>
            <p:ph type="dt" sz="half" idx="10"/>
          </p:nvPr>
        </p:nvSpPr>
        <p:spPr>
          <a:ln/>
        </p:spPr>
        <p:txBody>
          <a:bodyPr/>
          <a:lstStyle>
            <a:lvl1pPr>
              <a:defRPr/>
            </a:lvl1pPr>
          </a:lstStyle>
          <a:p>
            <a:pPr>
              <a:defRPr/>
            </a:pPr>
            <a:endParaRPr lang="ru-RU"/>
          </a:p>
        </p:txBody>
      </p:sp>
      <p:sp>
        <p:nvSpPr>
          <p:cNvPr id="6" name="Rectangle 12"/>
          <p:cNvSpPr>
            <a:spLocks noGrp="1" noChangeArrowheads="1"/>
          </p:cNvSpPr>
          <p:nvPr>
            <p:ph type="ftr" sz="quarter" idx="11"/>
          </p:nvPr>
        </p:nvSpPr>
        <p:spPr>
          <a:ln/>
        </p:spPr>
        <p:txBody>
          <a:bodyPr/>
          <a:lstStyle>
            <a:lvl1pPr>
              <a:defRPr/>
            </a:lvl1pPr>
          </a:lstStyle>
          <a:p>
            <a:pPr>
              <a:defRPr/>
            </a:pPr>
            <a:endParaRPr lang="ru-RU"/>
          </a:p>
        </p:txBody>
      </p:sp>
      <p:sp>
        <p:nvSpPr>
          <p:cNvPr id="7" name="Rectangle 13"/>
          <p:cNvSpPr>
            <a:spLocks noGrp="1" noChangeArrowheads="1"/>
          </p:cNvSpPr>
          <p:nvPr>
            <p:ph type="sldNum" sz="quarter" idx="12"/>
          </p:nvPr>
        </p:nvSpPr>
        <p:spPr>
          <a:ln/>
        </p:spPr>
        <p:txBody>
          <a:bodyPr/>
          <a:lstStyle>
            <a:lvl1pPr>
              <a:defRPr/>
            </a:lvl1pPr>
          </a:lstStyle>
          <a:p>
            <a:pPr>
              <a:defRPr/>
            </a:pPr>
            <a:fld id="{C3357B0D-A9BA-48CF-8AC9-2056196CFB23}" type="slidenum">
              <a:rPr lang="ru-RU"/>
              <a:pPr>
                <a:defRPr/>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Rectangle 11"/>
          <p:cNvSpPr>
            <a:spLocks noGrp="1" noChangeArrowheads="1"/>
          </p:cNvSpPr>
          <p:nvPr>
            <p:ph type="dt" sz="half" idx="10"/>
          </p:nvPr>
        </p:nvSpPr>
        <p:spPr>
          <a:ln/>
        </p:spPr>
        <p:txBody>
          <a:bodyPr/>
          <a:lstStyle>
            <a:lvl1pPr>
              <a:defRPr/>
            </a:lvl1pPr>
          </a:lstStyle>
          <a:p>
            <a:pPr>
              <a:defRPr/>
            </a:pPr>
            <a:endParaRPr lang="ru-RU"/>
          </a:p>
        </p:txBody>
      </p:sp>
      <p:sp>
        <p:nvSpPr>
          <p:cNvPr id="8" name="Rectangle 12"/>
          <p:cNvSpPr>
            <a:spLocks noGrp="1" noChangeArrowheads="1"/>
          </p:cNvSpPr>
          <p:nvPr>
            <p:ph type="ftr" sz="quarter" idx="11"/>
          </p:nvPr>
        </p:nvSpPr>
        <p:spPr>
          <a:ln/>
        </p:spPr>
        <p:txBody>
          <a:bodyPr/>
          <a:lstStyle>
            <a:lvl1pPr>
              <a:defRPr/>
            </a:lvl1pPr>
          </a:lstStyle>
          <a:p>
            <a:pPr>
              <a:defRPr/>
            </a:pPr>
            <a:endParaRPr lang="ru-RU"/>
          </a:p>
        </p:txBody>
      </p:sp>
      <p:sp>
        <p:nvSpPr>
          <p:cNvPr id="9" name="Rectangle 13"/>
          <p:cNvSpPr>
            <a:spLocks noGrp="1" noChangeArrowheads="1"/>
          </p:cNvSpPr>
          <p:nvPr>
            <p:ph type="sldNum" sz="quarter" idx="12"/>
          </p:nvPr>
        </p:nvSpPr>
        <p:spPr>
          <a:ln/>
        </p:spPr>
        <p:txBody>
          <a:bodyPr/>
          <a:lstStyle>
            <a:lvl1pPr>
              <a:defRPr/>
            </a:lvl1pPr>
          </a:lstStyle>
          <a:p>
            <a:pPr>
              <a:defRPr/>
            </a:pPr>
            <a:fld id="{90B53A7F-D273-4698-890B-17D26544F0D1}" type="slidenum">
              <a:rPr lang="ru-RU"/>
              <a:pPr>
                <a:defRPr/>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Rectangle 11"/>
          <p:cNvSpPr>
            <a:spLocks noGrp="1" noChangeArrowheads="1"/>
          </p:cNvSpPr>
          <p:nvPr>
            <p:ph type="dt" sz="half" idx="10"/>
          </p:nvPr>
        </p:nvSpPr>
        <p:spPr>
          <a:ln/>
        </p:spPr>
        <p:txBody>
          <a:bodyPr/>
          <a:lstStyle>
            <a:lvl1pPr>
              <a:defRPr/>
            </a:lvl1pPr>
          </a:lstStyle>
          <a:p>
            <a:pPr>
              <a:defRPr/>
            </a:pPr>
            <a:endParaRPr lang="ru-RU"/>
          </a:p>
        </p:txBody>
      </p:sp>
      <p:sp>
        <p:nvSpPr>
          <p:cNvPr id="4" name="Rectangle 12"/>
          <p:cNvSpPr>
            <a:spLocks noGrp="1" noChangeArrowheads="1"/>
          </p:cNvSpPr>
          <p:nvPr>
            <p:ph type="ftr" sz="quarter" idx="11"/>
          </p:nvPr>
        </p:nvSpPr>
        <p:spPr>
          <a:ln/>
        </p:spPr>
        <p:txBody>
          <a:bodyPr/>
          <a:lstStyle>
            <a:lvl1pPr>
              <a:defRPr/>
            </a:lvl1pPr>
          </a:lstStyle>
          <a:p>
            <a:pPr>
              <a:defRPr/>
            </a:pPr>
            <a:endParaRPr lang="ru-RU"/>
          </a:p>
        </p:txBody>
      </p:sp>
      <p:sp>
        <p:nvSpPr>
          <p:cNvPr id="5" name="Rectangle 13"/>
          <p:cNvSpPr>
            <a:spLocks noGrp="1" noChangeArrowheads="1"/>
          </p:cNvSpPr>
          <p:nvPr>
            <p:ph type="sldNum" sz="quarter" idx="12"/>
          </p:nvPr>
        </p:nvSpPr>
        <p:spPr>
          <a:ln/>
        </p:spPr>
        <p:txBody>
          <a:bodyPr/>
          <a:lstStyle>
            <a:lvl1pPr>
              <a:defRPr/>
            </a:lvl1pPr>
          </a:lstStyle>
          <a:p>
            <a:pPr>
              <a:defRPr/>
            </a:pPr>
            <a:fld id="{35DE28DB-99EA-4A15-9FEC-CDAFD01710D3}" type="slidenum">
              <a:rPr lang="ru-RU"/>
              <a:pPr>
                <a:defRPr/>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Rectangle 11"/>
          <p:cNvSpPr>
            <a:spLocks noGrp="1" noChangeArrowheads="1"/>
          </p:cNvSpPr>
          <p:nvPr>
            <p:ph type="dt" sz="half" idx="10"/>
          </p:nvPr>
        </p:nvSpPr>
        <p:spPr>
          <a:ln/>
        </p:spPr>
        <p:txBody>
          <a:bodyPr/>
          <a:lstStyle>
            <a:lvl1pPr>
              <a:defRPr/>
            </a:lvl1pPr>
          </a:lstStyle>
          <a:p>
            <a:pPr>
              <a:defRPr/>
            </a:pPr>
            <a:endParaRPr lang="ru-RU"/>
          </a:p>
        </p:txBody>
      </p:sp>
      <p:sp>
        <p:nvSpPr>
          <p:cNvPr id="3" name="Rectangle 12"/>
          <p:cNvSpPr>
            <a:spLocks noGrp="1" noChangeArrowheads="1"/>
          </p:cNvSpPr>
          <p:nvPr>
            <p:ph type="ftr" sz="quarter" idx="11"/>
          </p:nvPr>
        </p:nvSpPr>
        <p:spPr>
          <a:ln/>
        </p:spPr>
        <p:txBody>
          <a:bodyPr/>
          <a:lstStyle>
            <a:lvl1pPr>
              <a:defRPr/>
            </a:lvl1pPr>
          </a:lstStyle>
          <a:p>
            <a:pPr>
              <a:defRPr/>
            </a:pPr>
            <a:endParaRPr lang="ru-RU"/>
          </a:p>
        </p:txBody>
      </p:sp>
      <p:sp>
        <p:nvSpPr>
          <p:cNvPr id="4" name="Rectangle 13"/>
          <p:cNvSpPr>
            <a:spLocks noGrp="1" noChangeArrowheads="1"/>
          </p:cNvSpPr>
          <p:nvPr>
            <p:ph type="sldNum" sz="quarter" idx="12"/>
          </p:nvPr>
        </p:nvSpPr>
        <p:spPr>
          <a:ln/>
        </p:spPr>
        <p:txBody>
          <a:bodyPr/>
          <a:lstStyle>
            <a:lvl1pPr>
              <a:defRPr/>
            </a:lvl1pPr>
          </a:lstStyle>
          <a:p>
            <a:pPr>
              <a:defRPr/>
            </a:pPr>
            <a:fld id="{77513C57-89C7-4F07-98D9-C42C4961F895}" type="slidenum">
              <a:rPr lang="ru-RU"/>
              <a:pPr>
                <a:defRPr/>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Rectangle 11"/>
          <p:cNvSpPr>
            <a:spLocks noGrp="1" noChangeArrowheads="1"/>
          </p:cNvSpPr>
          <p:nvPr>
            <p:ph type="dt" sz="half" idx="10"/>
          </p:nvPr>
        </p:nvSpPr>
        <p:spPr>
          <a:ln/>
        </p:spPr>
        <p:txBody>
          <a:bodyPr/>
          <a:lstStyle>
            <a:lvl1pPr>
              <a:defRPr/>
            </a:lvl1pPr>
          </a:lstStyle>
          <a:p>
            <a:pPr>
              <a:defRPr/>
            </a:pPr>
            <a:endParaRPr lang="ru-RU"/>
          </a:p>
        </p:txBody>
      </p:sp>
      <p:sp>
        <p:nvSpPr>
          <p:cNvPr id="6" name="Rectangle 12"/>
          <p:cNvSpPr>
            <a:spLocks noGrp="1" noChangeArrowheads="1"/>
          </p:cNvSpPr>
          <p:nvPr>
            <p:ph type="ftr" sz="quarter" idx="11"/>
          </p:nvPr>
        </p:nvSpPr>
        <p:spPr>
          <a:ln/>
        </p:spPr>
        <p:txBody>
          <a:bodyPr/>
          <a:lstStyle>
            <a:lvl1pPr>
              <a:defRPr/>
            </a:lvl1pPr>
          </a:lstStyle>
          <a:p>
            <a:pPr>
              <a:defRPr/>
            </a:pPr>
            <a:endParaRPr lang="ru-RU"/>
          </a:p>
        </p:txBody>
      </p:sp>
      <p:sp>
        <p:nvSpPr>
          <p:cNvPr id="7" name="Rectangle 13"/>
          <p:cNvSpPr>
            <a:spLocks noGrp="1" noChangeArrowheads="1"/>
          </p:cNvSpPr>
          <p:nvPr>
            <p:ph type="sldNum" sz="quarter" idx="12"/>
          </p:nvPr>
        </p:nvSpPr>
        <p:spPr>
          <a:ln/>
        </p:spPr>
        <p:txBody>
          <a:bodyPr/>
          <a:lstStyle>
            <a:lvl1pPr>
              <a:defRPr/>
            </a:lvl1pPr>
          </a:lstStyle>
          <a:p>
            <a:pPr>
              <a:defRPr/>
            </a:pPr>
            <a:fld id="{9FCF5C38-2179-475A-A19C-C621BDF35F26}" type="slidenum">
              <a:rPr lang="ru-RU"/>
              <a:pPr>
                <a:defRPr/>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smtClean="0"/>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Rectangle 11"/>
          <p:cNvSpPr>
            <a:spLocks noGrp="1" noChangeArrowheads="1"/>
          </p:cNvSpPr>
          <p:nvPr>
            <p:ph type="dt" sz="half" idx="10"/>
          </p:nvPr>
        </p:nvSpPr>
        <p:spPr>
          <a:ln/>
        </p:spPr>
        <p:txBody>
          <a:bodyPr/>
          <a:lstStyle>
            <a:lvl1pPr>
              <a:defRPr/>
            </a:lvl1pPr>
          </a:lstStyle>
          <a:p>
            <a:pPr>
              <a:defRPr/>
            </a:pPr>
            <a:endParaRPr lang="ru-RU"/>
          </a:p>
        </p:txBody>
      </p:sp>
      <p:sp>
        <p:nvSpPr>
          <p:cNvPr id="6" name="Rectangle 12"/>
          <p:cNvSpPr>
            <a:spLocks noGrp="1" noChangeArrowheads="1"/>
          </p:cNvSpPr>
          <p:nvPr>
            <p:ph type="ftr" sz="quarter" idx="11"/>
          </p:nvPr>
        </p:nvSpPr>
        <p:spPr>
          <a:ln/>
        </p:spPr>
        <p:txBody>
          <a:bodyPr/>
          <a:lstStyle>
            <a:lvl1pPr>
              <a:defRPr/>
            </a:lvl1pPr>
          </a:lstStyle>
          <a:p>
            <a:pPr>
              <a:defRPr/>
            </a:pPr>
            <a:endParaRPr lang="ru-RU"/>
          </a:p>
        </p:txBody>
      </p:sp>
      <p:sp>
        <p:nvSpPr>
          <p:cNvPr id="7" name="Rectangle 13"/>
          <p:cNvSpPr>
            <a:spLocks noGrp="1" noChangeArrowheads="1"/>
          </p:cNvSpPr>
          <p:nvPr>
            <p:ph type="sldNum" sz="quarter" idx="12"/>
          </p:nvPr>
        </p:nvSpPr>
        <p:spPr>
          <a:ln/>
        </p:spPr>
        <p:txBody>
          <a:bodyPr/>
          <a:lstStyle>
            <a:lvl1pPr>
              <a:defRPr/>
            </a:lvl1pPr>
          </a:lstStyle>
          <a:p>
            <a:pPr>
              <a:defRPr/>
            </a:pPr>
            <a:fld id="{55948F63-117C-4B44-A794-7705AA50A029}" type="slidenum">
              <a:rPr lang="ru-RU"/>
              <a:pPr>
                <a:defRPr/>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1138" name="Rectangle 2"/>
          <p:cNvSpPr>
            <a:spLocks noChangeArrowheads="1"/>
          </p:cNvSpPr>
          <p:nvPr/>
        </p:nvSpPr>
        <p:spPr bwMode="ltGray">
          <a:xfrm>
            <a:off x="417513" y="1098550"/>
            <a:ext cx="438150" cy="474663"/>
          </a:xfrm>
          <a:prstGeom prst="rect">
            <a:avLst/>
          </a:prstGeom>
          <a:solidFill>
            <a:schemeClr val="accent2"/>
          </a:solidFill>
          <a:ln w="9525">
            <a:noFill/>
            <a:miter lim="800000"/>
            <a:headEnd/>
            <a:tailEnd/>
          </a:ln>
          <a:effectLst/>
        </p:spPr>
        <p:txBody>
          <a:bodyPr wrap="none" anchor="ctr"/>
          <a:lstStyle/>
          <a:p>
            <a:pPr algn="ctr">
              <a:defRPr/>
            </a:pPr>
            <a:endParaRPr kumimoji="1" lang="ru-RU" sz="2400"/>
          </a:p>
        </p:txBody>
      </p:sp>
      <p:sp>
        <p:nvSpPr>
          <p:cNvPr id="91139" name="Rectangle 3"/>
          <p:cNvSpPr>
            <a:spLocks noChangeArrowheads="1"/>
          </p:cNvSpPr>
          <p:nvPr/>
        </p:nvSpPr>
        <p:spPr bwMode="ltGray">
          <a:xfrm>
            <a:off x="800100" y="1098550"/>
            <a:ext cx="328613" cy="474663"/>
          </a:xfrm>
          <a:prstGeom prst="rect">
            <a:avLst/>
          </a:prstGeom>
          <a:gradFill rotWithShape="0">
            <a:gsLst>
              <a:gs pos="0">
                <a:schemeClr val="accent2"/>
              </a:gs>
              <a:gs pos="100000">
                <a:schemeClr val="bg1"/>
              </a:gs>
            </a:gsLst>
            <a:lin ang="0" scaled="1"/>
          </a:gradFill>
          <a:ln w="9525">
            <a:noFill/>
            <a:miter lim="800000"/>
            <a:headEnd/>
            <a:tailEnd/>
          </a:ln>
          <a:effectLst/>
        </p:spPr>
        <p:txBody>
          <a:bodyPr wrap="none" anchor="ctr"/>
          <a:lstStyle/>
          <a:p>
            <a:pPr algn="ctr">
              <a:defRPr/>
            </a:pPr>
            <a:endParaRPr kumimoji="1" lang="ru-RU" sz="2400"/>
          </a:p>
        </p:txBody>
      </p:sp>
      <p:sp>
        <p:nvSpPr>
          <p:cNvPr id="91140" name="Rectangle 4"/>
          <p:cNvSpPr>
            <a:spLocks noChangeArrowheads="1"/>
          </p:cNvSpPr>
          <p:nvPr/>
        </p:nvSpPr>
        <p:spPr bwMode="ltGray">
          <a:xfrm>
            <a:off x="541338" y="1520825"/>
            <a:ext cx="422275" cy="474663"/>
          </a:xfrm>
          <a:prstGeom prst="rect">
            <a:avLst/>
          </a:prstGeom>
          <a:solidFill>
            <a:schemeClr val="folHlink"/>
          </a:solidFill>
          <a:ln w="9525">
            <a:noFill/>
            <a:miter lim="800000"/>
            <a:headEnd/>
            <a:tailEnd/>
          </a:ln>
          <a:effectLst/>
        </p:spPr>
        <p:txBody>
          <a:bodyPr wrap="none" anchor="ctr"/>
          <a:lstStyle/>
          <a:p>
            <a:pPr algn="ctr">
              <a:defRPr/>
            </a:pPr>
            <a:endParaRPr kumimoji="1" lang="ru-RU" sz="2400"/>
          </a:p>
        </p:txBody>
      </p:sp>
      <p:sp>
        <p:nvSpPr>
          <p:cNvPr id="91141" name="Rectangle 5"/>
          <p:cNvSpPr>
            <a:spLocks noChangeArrowheads="1"/>
          </p:cNvSpPr>
          <p:nvPr/>
        </p:nvSpPr>
        <p:spPr bwMode="ltGray">
          <a:xfrm>
            <a:off x="911225" y="1520825"/>
            <a:ext cx="368300" cy="474663"/>
          </a:xfrm>
          <a:prstGeom prst="rect">
            <a:avLst/>
          </a:prstGeom>
          <a:gradFill rotWithShape="0">
            <a:gsLst>
              <a:gs pos="0">
                <a:schemeClr val="folHlink"/>
              </a:gs>
              <a:gs pos="100000">
                <a:schemeClr val="bg1"/>
              </a:gs>
            </a:gsLst>
            <a:lin ang="0" scaled="1"/>
          </a:gradFill>
          <a:ln w="9525">
            <a:noFill/>
            <a:miter lim="800000"/>
            <a:headEnd/>
            <a:tailEnd/>
          </a:ln>
          <a:effectLst/>
        </p:spPr>
        <p:txBody>
          <a:bodyPr wrap="none" anchor="ctr"/>
          <a:lstStyle/>
          <a:p>
            <a:pPr algn="ctr">
              <a:defRPr/>
            </a:pPr>
            <a:endParaRPr kumimoji="1" lang="ru-RU" sz="2400"/>
          </a:p>
        </p:txBody>
      </p:sp>
      <p:sp>
        <p:nvSpPr>
          <p:cNvPr id="91142" name="Rectangle 6"/>
          <p:cNvSpPr>
            <a:spLocks noChangeArrowheads="1"/>
          </p:cNvSpPr>
          <p:nvPr/>
        </p:nvSpPr>
        <p:spPr bwMode="ltGray">
          <a:xfrm>
            <a:off x="127000" y="1447800"/>
            <a:ext cx="560388" cy="422275"/>
          </a:xfrm>
          <a:prstGeom prst="rect">
            <a:avLst/>
          </a:prstGeom>
          <a:gradFill rotWithShape="0">
            <a:gsLst>
              <a:gs pos="0">
                <a:schemeClr val="bg1"/>
              </a:gs>
              <a:gs pos="100000">
                <a:schemeClr val="hlink"/>
              </a:gs>
            </a:gsLst>
            <a:lin ang="18900000" scaled="1"/>
          </a:gradFill>
          <a:ln w="9525">
            <a:noFill/>
            <a:miter lim="800000"/>
            <a:headEnd/>
            <a:tailEnd/>
          </a:ln>
          <a:effectLst/>
        </p:spPr>
        <p:txBody>
          <a:bodyPr wrap="none" anchor="ctr"/>
          <a:lstStyle/>
          <a:p>
            <a:pPr algn="ctr">
              <a:defRPr/>
            </a:pPr>
            <a:endParaRPr kumimoji="1" lang="ru-RU" sz="2400"/>
          </a:p>
        </p:txBody>
      </p:sp>
      <p:sp>
        <p:nvSpPr>
          <p:cNvPr id="91143" name="Rectangle 7"/>
          <p:cNvSpPr>
            <a:spLocks noChangeArrowheads="1"/>
          </p:cNvSpPr>
          <p:nvPr/>
        </p:nvSpPr>
        <p:spPr bwMode="gray">
          <a:xfrm>
            <a:off x="762000" y="990600"/>
            <a:ext cx="31750" cy="1052513"/>
          </a:xfrm>
          <a:prstGeom prst="rect">
            <a:avLst/>
          </a:prstGeom>
          <a:solidFill>
            <a:schemeClr val="bg2"/>
          </a:solidFill>
          <a:ln w="9525">
            <a:noFill/>
            <a:miter lim="800000"/>
            <a:headEnd/>
            <a:tailEnd/>
          </a:ln>
          <a:effectLst/>
        </p:spPr>
        <p:txBody>
          <a:bodyPr wrap="none" anchor="ctr"/>
          <a:lstStyle/>
          <a:p>
            <a:pPr algn="ctr">
              <a:defRPr/>
            </a:pPr>
            <a:endParaRPr kumimoji="1" lang="ru-RU" sz="2400"/>
          </a:p>
        </p:txBody>
      </p:sp>
      <p:sp>
        <p:nvSpPr>
          <p:cNvPr id="91144" name="Rectangle 8"/>
          <p:cNvSpPr>
            <a:spLocks noChangeArrowheads="1"/>
          </p:cNvSpPr>
          <p:nvPr/>
        </p:nvSpPr>
        <p:spPr bwMode="gray">
          <a:xfrm>
            <a:off x="442913" y="1781175"/>
            <a:ext cx="8226425" cy="31750"/>
          </a:xfrm>
          <a:prstGeom prst="rect">
            <a:avLst/>
          </a:prstGeom>
          <a:gradFill rotWithShape="0">
            <a:gsLst>
              <a:gs pos="0">
                <a:schemeClr val="bg2"/>
              </a:gs>
              <a:gs pos="100000">
                <a:schemeClr val="bg1"/>
              </a:gs>
            </a:gsLst>
            <a:lin ang="0" scaled="1"/>
          </a:gradFill>
          <a:ln w="9525">
            <a:noFill/>
            <a:miter lim="800000"/>
            <a:headEnd/>
            <a:tailEnd/>
          </a:ln>
          <a:effectLst/>
        </p:spPr>
        <p:txBody>
          <a:bodyPr wrap="none" anchor="ctr"/>
          <a:lstStyle/>
          <a:p>
            <a:pPr algn="ctr">
              <a:defRPr/>
            </a:pPr>
            <a:endParaRPr kumimoji="1" lang="ru-RU" sz="2400"/>
          </a:p>
        </p:txBody>
      </p:sp>
      <p:sp>
        <p:nvSpPr>
          <p:cNvPr id="1033" name="Rectangle 9"/>
          <p:cNvSpPr>
            <a:spLocks noGrp="1" noChangeArrowheads="1"/>
          </p:cNvSpPr>
          <p:nvPr>
            <p:ph type="title"/>
          </p:nvPr>
        </p:nvSpPr>
        <p:spPr bwMode="auto">
          <a:xfrm>
            <a:off x="1150938" y="214313"/>
            <a:ext cx="7793037" cy="1462087"/>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p>
            <a:pPr lvl="0"/>
            <a:r>
              <a:rPr lang="ru-RU" smtClean="0"/>
              <a:t>Образец заголовка</a:t>
            </a:r>
          </a:p>
        </p:txBody>
      </p:sp>
      <p:sp>
        <p:nvSpPr>
          <p:cNvPr id="1034" name="Rectangle 10"/>
          <p:cNvSpPr>
            <a:spLocks noGrp="1" noChangeArrowheads="1"/>
          </p:cNvSpPr>
          <p:nvPr>
            <p:ph type="body" idx="1"/>
          </p:nvPr>
        </p:nvSpPr>
        <p:spPr bwMode="auto">
          <a:xfrm>
            <a:off x="1182688" y="2017713"/>
            <a:ext cx="7772400" cy="4114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p>
        </p:txBody>
      </p:sp>
      <p:sp>
        <p:nvSpPr>
          <p:cNvPr id="91147" name="Rectangle 11"/>
          <p:cNvSpPr>
            <a:spLocks noGrp="1" noChangeArrowheads="1"/>
          </p:cNvSpPr>
          <p:nvPr>
            <p:ph type="dt" sz="half" idx="2"/>
          </p:nvPr>
        </p:nvSpPr>
        <p:spPr bwMode="auto">
          <a:xfrm>
            <a:off x="1162050" y="6243638"/>
            <a:ext cx="19050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400" smtClean="0"/>
            </a:lvl1pPr>
          </a:lstStyle>
          <a:p>
            <a:pPr>
              <a:defRPr/>
            </a:pPr>
            <a:endParaRPr lang="ru-RU"/>
          </a:p>
        </p:txBody>
      </p:sp>
      <p:sp>
        <p:nvSpPr>
          <p:cNvPr id="91148" name="Rectangle 12"/>
          <p:cNvSpPr>
            <a:spLocks noGrp="1" noChangeArrowheads="1"/>
          </p:cNvSpPr>
          <p:nvPr>
            <p:ph type="ftr" sz="quarter" idx="3"/>
          </p:nvPr>
        </p:nvSpPr>
        <p:spPr bwMode="auto">
          <a:xfrm>
            <a:off x="3657600" y="6243638"/>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sz="1400" smtClean="0"/>
            </a:lvl1pPr>
          </a:lstStyle>
          <a:p>
            <a:pPr>
              <a:defRPr/>
            </a:pPr>
            <a:endParaRPr lang="ru-RU"/>
          </a:p>
        </p:txBody>
      </p:sp>
      <p:sp>
        <p:nvSpPr>
          <p:cNvPr id="91149" name="Rectangle 13"/>
          <p:cNvSpPr>
            <a:spLocks noGrp="1" noChangeArrowheads="1"/>
          </p:cNvSpPr>
          <p:nvPr>
            <p:ph type="sldNum" sz="quarter" idx="4"/>
          </p:nvPr>
        </p:nvSpPr>
        <p:spPr bwMode="auto">
          <a:xfrm>
            <a:off x="7042150" y="6243638"/>
            <a:ext cx="19050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400" smtClean="0"/>
            </a:lvl1pPr>
          </a:lstStyle>
          <a:p>
            <a:pPr>
              <a:defRPr/>
            </a:pPr>
            <a:fld id="{77431C97-BCC3-4A03-AFDA-E939643432D2}" type="slidenum">
              <a:rPr lang="ru-RU"/>
              <a:pPr>
                <a:defRPr/>
              </a:pPr>
              <a:t>‹#›</a:t>
            </a:fld>
            <a:endParaRPr lang="ru-RU"/>
          </a:p>
        </p:txBody>
      </p:sp>
    </p:spTree>
  </p:cSld>
  <p:clrMap bg1="lt1" tx1="dk1" bg2="lt2" tx2="dk2" accent1="accent1" accent2="accent2" accent3="accent3" accent4="accent4" accent5="accent5" accent6="accent6" hlink="hlink" folHlink="folHlink"/>
  <p:sldLayoutIdLst>
    <p:sldLayoutId id="2147483746" r:id="rId1"/>
    <p:sldLayoutId id="2147483736" r:id="rId2"/>
    <p:sldLayoutId id="2147483737" r:id="rId3"/>
    <p:sldLayoutId id="2147483738" r:id="rId4"/>
    <p:sldLayoutId id="2147483739" r:id="rId5"/>
    <p:sldLayoutId id="2147483740" r:id="rId6"/>
    <p:sldLayoutId id="2147483741" r:id="rId7"/>
    <p:sldLayoutId id="2147483742" r:id="rId8"/>
    <p:sldLayoutId id="2147483743" r:id="rId9"/>
    <p:sldLayoutId id="2147483744" r:id="rId10"/>
    <p:sldLayoutId id="2147483745" r:id="rId11"/>
  </p:sldLayoutIdLst>
  <p:txStyles>
    <p:titleStyle>
      <a:lvl1pPr algn="l" rtl="0" eaLnBrk="0" fontAlgn="base" hangingPunct="0">
        <a:spcBef>
          <a:spcPct val="0"/>
        </a:spcBef>
        <a:spcAft>
          <a:spcPct val="0"/>
        </a:spcAft>
        <a:defRPr sz="4400">
          <a:solidFill>
            <a:schemeClr val="tx2"/>
          </a:solidFill>
          <a:latin typeface="+mj-lt"/>
          <a:ea typeface="+mj-ea"/>
          <a:cs typeface="+mj-cs"/>
        </a:defRPr>
      </a:lvl1pPr>
      <a:lvl2pPr algn="l" rtl="0" eaLnBrk="0" fontAlgn="base" hangingPunct="0">
        <a:spcBef>
          <a:spcPct val="0"/>
        </a:spcBef>
        <a:spcAft>
          <a:spcPct val="0"/>
        </a:spcAft>
        <a:defRPr sz="4400">
          <a:solidFill>
            <a:schemeClr val="tx2"/>
          </a:solidFill>
          <a:latin typeface="Tahoma" pitchFamily="34" charset="0"/>
        </a:defRPr>
      </a:lvl2pPr>
      <a:lvl3pPr algn="l" rtl="0" eaLnBrk="0" fontAlgn="base" hangingPunct="0">
        <a:spcBef>
          <a:spcPct val="0"/>
        </a:spcBef>
        <a:spcAft>
          <a:spcPct val="0"/>
        </a:spcAft>
        <a:defRPr sz="4400">
          <a:solidFill>
            <a:schemeClr val="tx2"/>
          </a:solidFill>
          <a:latin typeface="Tahoma" pitchFamily="34" charset="0"/>
        </a:defRPr>
      </a:lvl3pPr>
      <a:lvl4pPr algn="l" rtl="0" eaLnBrk="0" fontAlgn="base" hangingPunct="0">
        <a:spcBef>
          <a:spcPct val="0"/>
        </a:spcBef>
        <a:spcAft>
          <a:spcPct val="0"/>
        </a:spcAft>
        <a:defRPr sz="4400">
          <a:solidFill>
            <a:schemeClr val="tx2"/>
          </a:solidFill>
          <a:latin typeface="Tahoma" pitchFamily="34" charset="0"/>
        </a:defRPr>
      </a:lvl4pPr>
      <a:lvl5pPr algn="l" rtl="0" eaLnBrk="0" fontAlgn="base" hangingPunct="0">
        <a:spcBef>
          <a:spcPct val="0"/>
        </a:spcBef>
        <a:spcAft>
          <a:spcPct val="0"/>
        </a:spcAft>
        <a:defRPr sz="4400">
          <a:solidFill>
            <a:schemeClr val="tx2"/>
          </a:solidFill>
          <a:latin typeface="Tahoma" pitchFamily="34" charset="0"/>
        </a:defRPr>
      </a:lvl5pPr>
      <a:lvl6pPr marL="457200" algn="l" rtl="0" fontAlgn="base">
        <a:spcBef>
          <a:spcPct val="0"/>
        </a:spcBef>
        <a:spcAft>
          <a:spcPct val="0"/>
        </a:spcAft>
        <a:defRPr sz="4400">
          <a:solidFill>
            <a:schemeClr val="tx2"/>
          </a:solidFill>
          <a:latin typeface="Tahoma" pitchFamily="34" charset="0"/>
        </a:defRPr>
      </a:lvl6pPr>
      <a:lvl7pPr marL="914400" algn="l" rtl="0" fontAlgn="base">
        <a:spcBef>
          <a:spcPct val="0"/>
        </a:spcBef>
        <a:spcAft>
          <a:spcPct val="0"/>
        </a:spcAft>
        <a:defRPr sz="4400">
          <a:solidFill>
            <a:schemeClr val="tx2"/>
          </a:solidFill>
          <a:latin typeface="Tahoma" pitchFamily="34" charset="0"/>
        </a:defRPr>
      </a:lvl7pPr>
      <a:lvl8pPr marL="1371600" algn="l" rtl="0" fontAlgn="base">
        <a:spcBef>
          <a:spcPct val="0"/>
        </a:spcBef>
        <a:spcAft>
          <a:spcPct val="0"/>
        </a:spcAft>
        <a:defRPr sz="4400">
          <a:solidFill>
            <a:schemeClr val="tx2"/>
          </a:solidFill>
          <a:latin typeface="Tahoma" pitchFamily="34" charset="0"/>
        </a:defRPr>
      </a:lvl8pPr>
      <a:lvl9pPr marL="1828800" algn="l" rtl="0" fontAlgn="base">
        <a:spcBef>
          <a:spcPct val="0"/>
        </a:spcBef>
        <a:spcAft>
          <a:spcPct val="0"/>
        </a:spcAft>
        <a:defRPr sz="4400">
          <a:solidFill>
            <a:schemeClr val="tx2"/>
          </a:solidFill>
          <a:latin typeface="Tahoma" pitchFamily="34" charset="0"/>
        </a:defRPr>
      </a:lvl9pPr>
    </p:titleStyle>
    <p:bodyStyle>
      <a:lvl1pPr marL="342900" indent="-342900" algn="l" rtl="0" eaLnBrk="0" fontAlgn="base" hangingPunct="0">
        <a:spcBef>
          <a:spcPct val="20000"/>
        </a:spcBef>
        <a:spcAft>
          <a:spcPct val="0"/>
        </a:spcAft>
        <a:buClr>
          <a:schemeClr val="folHlink"/>
        </a:buClr>
        <a:buSzPct val="60000"/>
        <a:buFont typeface="Wingdings" pitchFamily="2" charset="2"/>
        <a:buChar char="n"/>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hlink"/>
        </a:buClr>
        <a:buSzPct val="55000"/>
        <a:buFont typeface="Wingdings" pitchFamily="2" charset="2"/>
        <a:buChar char="n"/>
        <a:defRPr sz="2800">
          <a:solidFill>
            <a:schemeClr val="tx1"/>
          </a:solidFill>
          <a:latin typeface="+mn-lt"/>
        </a:defRPr>
      </a:lvl2pPr>
      <a:lvl3pPr marL="1143000" indent="-228600" algn="l" rtl="0" eaLnBrk="0" fontAlgn="base" hangingPunct="0">
        <a:spcBef>
          <a:spcPct val="20000"/>
        </a:spcBef>
        <a:spcAft>
          <a:spcPct val="0"/>
        </a:spcAft>
        <a:buClr>
          <a:schemeClr val="folHlink"/>
        </a:buClr>
        <a:buSzPct val="50000"/>
        <a:buFont typeface="Wingdings" pitchFamily="2" charset="2"/>
        <a:buChar char="n"/>
        <a:defRPr sz="2400">
          <a:solidFill>
            <a:schemeClr val="tx1"/>
          </a:solidFill>
          <a:latin typeface="+mn-lt"/>
        </a:defRPr>
      </a:lvl3pPr>
      <a:lvl4pPr marL="1600200" indent="-228600" algn="l" rtl="0" eaLnBrk="0" fontAlgn="base" hangingPunct="0">
        <a:spcBef>
          <a:spcPct val="20000"/>
        </a:spcBef>
        <a:spcAft>
          <a:spcPct val="0"/>
        </a:spcAft>
        <a:buClr>
          <a:schemeClr val="accent2"/>
        </a:buClr>
        <a:buSzPct val="55000"/>
        <a:buFont typeface="Wingdings" pitchFamily="2" charset="2"/>
        <a:buChar char="n"/>
        <a:defRPr sz="2000">
          <a:solidFill>
            <a:schemeClr val="tx1"/>
          </a:solidFill>
          <a:latin typeface="+mn-lt"/>
        </a:defRPr>
      </a:lvl4pPr>
      <a:lvl5pPr marL="2057400" indent="-228600" algn="l" rtl="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mn-lt"/>
        </a:defRPr>
      </a:lvl5pPr>
      <a:lvl6pPr marL="25146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6pPr>
      <a:lvl7pPr marL="29718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7pPr>
      <a:lvl8pPr marL="34290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8pPr>
      <a:lvl9pPr marL="38862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2" name="Заголовок 21"/>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rot lat="0" lon="0" rev="16800000"/>
              </a:lightRig>
            </a:scene3d>
            <a:sp3d prstMaterial="softEdge">
              <a:bevelT w="38100" h="38100"/>
            </a:sp3d>
          </a:bodyPr>
          <a:lstStyle/>
          <a:p>
            <a:r>
              <a:rPr kumimoji="0" lang="ru-RU" smtClean="0"/>
              <a:t>Образец заголовка</a:t>
            </a:r>
            <a:endParaRPr kumimoji="0" lang="en-US"/>
          </a:p>
        </p:txBody>
      </p:sp>
      <p:sp>
        <p:nvSpPr>
          <p:cNvPr id="13" name="Текст 12"/>
          <p:cNvSpPr>
            <a:spLocks noGrp="1"/>
          </p:cNvSpPr>
          <p:nvPr>
            <p:ph type="body" idx="1"/>
          </p:nvPr>
        </p:nvSpPr>
        <p:spPr>
          <a:xfrm>
            <a:off x="457200" y="1600200"/>
            <a:ext cx="8229600" cy="4709160"/>
          </a:xfrm>
          <a:prstGeom prst="rect">
            <a:avLst/>
          </a:prstGeom>
        </p:spPr>
        <p:txBody>
          <a:bodyPr vert="horz">
            <a:normAutofit/>
          </a:bodyPr>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14" name="Дата 13"/>
          <p:cNvSpPr>
            <a:spLocks noGrp="1"/>
          </p:cNvSpPr>
          <p:nvPr>
            <p:ph type="dt" sz="half" idx="2"/>
          </p:nvPr>
        </p:nvSpPr>
        <p:spPr>
          <a:xfrm>
            <a:off x="457200" y="6416675"/>
            <a:ext cx="2133600" cy="365125"/>
          </a:xfrm>
          <a:prstGeom prst="rect">
            <a:avLst/>
          </a:prstGeom>
        </p:spPr>
        <p:txBody>
          <a:bodyPr vert="horz" anchor="b"/>
          <a:lstStyle>
            <a:lvl1pPr algn="l" eaLnBrk="1" latinLnBrk="0" hangingPunct="1">
              <a:defRPr kumimoji="0" sz="1200">
                <a:solidFill>
                  <a:schemeClr val="tx1">
                    <a:shade val="50000"/>
                  </a:schemeClr>
                </a:solidFill>
              </a:defRPr>
            </a:lvl1pPr>
          </a:lstStyle>
          <a:p>
            <a:pPr>
              <a:defRPr/>
            </a:pPr>
            <a:endParaRPr lang="ru-RU"/>
          </a:p>
        </p:txBody>
      </p:sp>
      <p:sp>
        <p:nvSpPr>
          <p:cNvPr id="3" name="Нижний колонтитул 2"/>
          <p:cNvSpPr>
            <a:spLocks noGrp="1"/>
          </p:cNvSpPr>
          <p:nvPr>
            <p:ph type="ftr" sz="quarter" idx="3"/>
          </p:nvPr>
        </p:nvSpPr>
        <p:spPr>
          <a:xfrm>
            <a:off x="3124200" y="6416675"/>
            <a:ext cx="2895600" cy="365125"/>
          </a:xfrm>
          <a:prstGeom prst="rect">
            <a:avLst/>
          </a:prstGeom>
        </p:spPr>
        <p:txBody>
          <a:bodyPr vert="horz" anchor="b"/>
          <a:lstStyle>
            <a:lvl1pPr algn="ctr" eaLnBrk="1" latinLnBrk="0" hangingPunct="1">
              <a:defRPr kumimoji="0" sz="1200">
                <a:solidFill>
                  <a:schemeClr val="tx1">
                    <a:shade val="50000"/>
                  </a:schemeClr>
                </a:solidFill>
              </a:defRPr>
            </a:lvl1pPr>
          </a:lstStyle>
          <a:p>
            <a:pPr>
              <a:defRPr/>
            </a:pPr>
            <a:endParaRPr lang="ru-RU"/>
          </a:p>
        </p:txBody>
      </p:sp>
      <p:sp>
        <p:nvSpPr>
          <p:cNvPr id="23" name="Номер слайда 22"/>
          <p:cNvSpPr>
            <a:spLocks noGrp="1"/>
          </p:cNvSpPr>
          <p:nvPr>
            <p:ph type="sldNum" sz="quarter" idx="4"/>
          </p:nvPr>
        </p:nvSpPr>
        <p:spPr>
          <a:xfrm>
            <a:off x="7924800" y="6416675"/>
            <a:ext cx="762000" cy="365125"/>
          </a:xfrm>
          <a:prstGeom prst="rect">
            <a:avLst/>
          </a:prstGeom>
        </p:spPr>
        <p:txBody>
          <a:bodyPr vert="horz" lIns="0" rIns="0" anchor="b"/>
          <a:lstStyle>
            <a:lvl1pPr algn="r" eaLnBrk="1" latinLnBrk="0" hangingPunct="1">
              <a:defRPr kumimoji="0" sz="1200">
                <a:solidFill>
                  <a:schemeClr val="tx1">
                    <a:shade val="50000"/>
                  </a:schemeClr>
                </a:solidFill>
              </a:defRPr>
            </a:lvl1pPr>
          </a:lstStyle>
          <a:p>
            <a:pPr>
              <a:defRPr/>
            </a:pPr>
            <a:fld id="{77431C97-BCC3-4A03-AFDA-E939643432D2}" type="slidenum">
              <a:rPr lang="ru-RU" smtClean="0"/>
              <a:pPr>
                <a:defRPr/>
              </a:pPr>
              <a:t>‹#›</a:t>
            </a:fld>
            <a:endParaRPr lang="ru-RU"/>
          </a:p>
        </p:txBody>
      </p:sp>
    </p:spTree>
  </p:cSld>
  <p:clrMap bg1="dk1" tx1="lt1" bg2="dk2" tx2="lt2" accent1="accent1" accent2="accent2" accent3="accent3" accent4="accent4" accent5="accent5" accent6="accent6" hlink="hlink" folHlink="folHlink"/>
  <p:sldLayoutIdLst>
    <p:sldLayoutId id="2147483748" r:id="rId1"/>
    <p:sldLayoutId id="2147483749" r:id="rId2"/>
    <p:sldLayoutId id="2147483750" r:id="rId3"/>
    <p:sldLayoutId id="2147483751" r:id="rId4"/>
    <p:sldLayoutId id="2147483752" r:id="rId5"/>
    <p:sldLayoutId id="2147483753" r:id="rId6"/>
    <p:sldLayoutId id="2147483754" r:id="rId7"/>
    <p:sldLayoutId id="2147483755" r:id="rId8"/>
    <p:sldLayoutId id="2147483756" r:id="rId9"/>
    <p:sldLayoutId id="2147483757" r:id="rId10"/>
    <p:sldLayoutId id="2147483758" r:id="rId11"/>
  </p:sldLayoutIdLst>
  <p:txStyles>
    <p:titleStyle>
      <a:lvl1pPr algn="ctr" rtl="0" eaLnBrk="1" latinLnBrk="0" hangingPunct="1">
        <a:spcBef>
          <a:spcPct val="0"/>
        </a:spcBef>
        <a:buNone/>
        <a:defRPr kumimoji="0" sz="4100" b="1" kern="1200" cap="none"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14300" dist="101600" dir="2700000" algn="tl" rotWithShape="0">
              <a:srgbClr val="000000">
                <a:alpha val="40000"/>
              </a:srgbClr>
            </a:outerShdw>
          </a:effectLst>
          <a:latin typeface="+mj-lt"/>
          <a:ea typeface="+mj-ea"/>
          <a:cs typeface="+mj-cs"/>
        </a:defRPr>
      </a:lvl1pPr>
    </p:titleStyle>
    <p:bodyStyle>
      <a:lvl1pPr marL="548640" indent="-411480" algn="l" rtl="0" eaLnBrk="1" latinLnBrk="0" hangingPunct="1">
        <a:spcBef>
          <a:spcPct val="20000"/>
        </a:spcBef>
        <a:buClr>
          <a:schemeClr val="tx1">
            <a:shade val="95000"/>
          </a:schemeClr>
        </a:buClr>
        <a:buSzPct val="65000"/>
        <a:buFont typeface="Wingdings 2"/>
        <a:buChar char=""/>
        <a:defRPr kumimoji="0" sz="2800" kern="1200">
          <a:solidFill>
            <a:schemeClr val="tx1"/>
          </a:solidFill>
          <a:latin typeface="+mn-lt"/>
          <a:ea typeface="+mn-ea"/>
          <a:cs typeface="+mn-cs"/>
        </a:defRPr>
      </a:lvl1pPr>
      <a:lvl2pPr marL="868680" indent="-283464" algn="l" rtl="0" eaLnBrk="1" latinLnBrk="0" hangingPunct="1">
        <a:spcBef>
          <a:spcPct val="20000"/>
        </a:spcBef>
        <a:buClr>
          <a:schemeClr val="tx1"/>
        </a:buClr>
        <a:buSzPct val="80000"/>
        <a:buFont typeface="Wingdings 2"/>
        <a:buChar char=""/>
        <a:defRPr kumimoji="0" sz="2400" kern="1200">
          <a:solidFill>
            <a:schemeClr val="tx1"/>
          </a:solidFill>
          <a:latin typeface="+mn-lt"/>
          <a:ea typeface="+mn-ea"/>
          <a:cs typeface="+mn-cs"/>
        </a:defRPr>
      </a:lvl2pPr>
      <a:lvl3pPr marL="1133856" indent="-228600" algn="l" rtl="0" eaLnBrk="1" latinLnBrk="0" hangingPunct="1">
        <a:spcBef>
          <a:spcPct val="20000"/>
        </a:spcBef>
        <a:buClr>
          <a:schemeClr val="tx1"/>
        </a:buClr>
        <a:buSzPct val="95000"/>
        <a:buFont typeface="Wingdings"/>
        <a:buChar char=""/>
        <a:defRPr kumimoji="0" sz="2200" kern="1200">
          <a:solidFill>
            <a:schemeClr val="tx1"/>
          </a:solidFill>
          <a:latin typeface="+mn-lt"/>
          <a:ea typeface="+mn-ea"/>
          <a:cs typeface="+mn-cs"/>
        </a:defRPr>
      </a:lvl3pPr>
      <a:lvl4pPr marL="1353312" indent="-182880" algn="l" rtl="0" eaLnBrk="1" latinLnBrk="0" hangingPunct="1">
        <a:spcBef>
          <a:spcPct val="20000"/>
        </a:spcBef>
        <a:buClr>
          <a:schemeClr val="tx1"/>
        </a:buClr>
        <a:buSzPct val="100000"/>
        <a:buFont typeface="Wingdings 3"/>
        <a:buChar char=""/>
        <a:defRPr kumimoji="0" sz="2000" kern="1200">
          <a:solidFill>
            <a:schemeClr val="tx1"/>
          </a:solidFill>
          <a:latin typeface="+mn-lt"/>
          <a:ea typeface="+mn-ea"/>
          <a:cs typeface="+mn-cs"/>
        </a:defRPr>
      </a:lvl4pPr>
      <a:lvl5pPr marL="1545336" indent="-182880" algn="l" rtl="0" eaLnBrk="1" latinLnBrk="0" hangingPunct="1">
        <a:spcBef>
          <a:spcPct val="20000"/>
        </a:spcBef>
        <a:buClr>
          <a:schemeClr val="tx1"/>
        </a:buClr>
        <a:buFont typeface="Wingdings 2"/>
        <a:buChar char=""/>
        <a:defRPr kumimoji="0" sz="2000" kern="1200">
          <a:solidFill>
            <a:schemeClr val="tx1"/>
          </a:solidFill>
          <a:latin typeface="+mn-lt"/>
          <a:ea typeface="+mn-ea"/>
          <a:cs typeface="+mn-cs"/>
        </a:defRPr>
      </a:lvl5pPr>
      <a:lvl6pPr marL="1764792" indent="-182880" algn="l" rtl="0" eaLnBrk="1" latinLnBrk="0" hangingPunct="1">
        <a:spcBef>
          <a:spcPct val="20000"/>
        </a:spcBef>
        <a:buClr>
          <a:schemeClr val="tx1"/>
        </a:buClr>
        <a:buFont typeface="Wingdings 3"/>
        <a:buChar char=""/>
        <a:defRPr kumimoji="0" sz="1800" kern="1200">
          <a:solidFill>
            <a:schemeClr val="tx1"/>
          </a:solidFill>
          <a:latin typeface="+mn-lt"/>
          <a:ea typeface="+mn-ea"/>
          <a:cs typeface="+mn-cs"/>
        </a:defRPr>
      </a:lvl6pPr>
      <a:lvl7pPr marL="1965960" indent="-182880" algn="l" rtl="0" eaLnBrk="1" latinLnBrk="0" hangingPunct="1">
        <a:spcBef>
          <a:spcPct val="20000"/>
        </a:spcBef>
        <a:buClr>
          <a:schemeClr val="tx1"/>
        </a:buClr>
        <a:buFont typeface="Wingdings 2"/>
        <a:buChar char=""/>
        <a:defRPr kumimoji="0" sz="1600" kern="1200">
          <a:solidFill>
            <a:schemeClr val="tx1"/>
          </a:solidFill>
          <a:latin typeface="+mn-lt"/>
          <a:ea typeface="+mn-ea"/>
          <a:cs typeface="+mn-cs"/>
        </a:defRPr>
      </a:lvl7pPr>
      <a:lvl8pPr marL="2167128" indent="-182880" algn="l" rtl="0" eaLnBrk="1" latinLnBrk="0" hangingPunct="1">
        <a:spcBef>
          <a:spcPct val="20000"/>
        </a:spcBef>
        <a:buClr>
          <a:schemeClr val="tx1"/>
        </a:buClr>
        <a:buFont typeface="Wingdings 2"/>
        <a:buChar char=""/>
        <a:defRPr kumimoji="0" sz="1400" kern="1200">
          <a:solidFill>
            <a:schemeClr val="tx1"/>
          </a:solidFill>
          <a:latin typeface="+mn-lt"/>
          <a:ea typeface="+mn-ea"/>
          <a:cs typeface="+mn-cs"/>
        </a:defRPr>
      </a:lvl8pPr>
      <a:lvl9pPr marL="2368296" indent="-182880" algn="l" rtl="0" eaLnBrk="1" latinLnBrk="0" hangingPunct="1">
        <a:spcBef>
          <a:spcPct val="20000"/>
        </a:spcBef>
        <a:buClr>
          <a:schemeClr val="tx1"/>
        </a:buClr>
        <a:buFont typeface="Wingdings 2"/>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Прямая соединительная линия 6"/>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8" name="Текст 7"/>
          <p:cNvSpPr>
            <a:spLocks noGrp="1"/>
          </p:cNvSpPr>
          <p:nvPr>
            <p:ph type="body" idx="1"/>
          </p:nvPr>
        </p:nvSpPr>
        <p:spPr>
          <a:xfrm>
            <a:off x="304800" y="1554162"/>
            <a:ext cx="8686800" cy="4525963"/>
          </a:xfrm>
          <a:prstGeom prst="rect">
            <a:avLst/>
          </a:prstGeom>
        </p:spPr>
        <p:txBody>
          <a:bodyPr vert="horz">
            <a:normAutofit/>
          </a:bodyPr>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11" name="Дата 10"/>
          <p:cNvSpPr>
            <a:spLocks noGrp="1"/>
          </p:cNvSpPr>
          <p:nvPr>
            <p:ph type="dt" sz="half" idx="2"/>
          </p:nvPr>
        </p:nvSpPr>
        <p:spPr>
          <a:xfrm>
            <a:off x="6477000" y="76200"/>
            <a:ext cx="2514600" cy="288925"/>
          </a:xfrm>
          <a:prstGeom prst="rect">
            <a:avLst/>
          </a:prstGeom>
        </p:spPr>
        <p:txBody>
          <a:bodyPr vert="horz"/>
          <a:lstStyle>
            <a:lvl1pPr algn="l" eaLnBrk="1" latinLnBrk="0" hangingPunct="1">
              <a:defRPr kumimoji="0" sz="1200">
                <a:solidFill>
                  <a:schemeClr val="accent1">
                    <a:shade val="75000"/>
                  </a:schemeClr>
                </a:solidFill>
              </a:defRPr>
            </a:lvl1pPr>
          </a:lstStyle>
          <a:p>
            <a:pPr>
              <a:defRPr/>
            </a:pPr>
            <a:endParaRPr lang="ru-RU"/>
          </a:p>
        </p:txBody>
      </p:sp>
      <p:sp>
        <p:nvSpPr>
          <p:cNvPr id="28" name="Нижний колонтитул 27"/>
          <p:cNvSpPr>
            <a:spLocks noGrp="1"/>
          </p:cNvSpPr>
          <p:nvPr>
            <p:ph type="ftr" sz="quarter" idx="3"/>
          </p:nvPr>
        </p:nvSpPr>
        <p:spPr>
          <a:xfrm>
            <a:off x="3124200" y="76200"/>
            <a:ext cx="3352800" cy="288925"/>
          </a:xfrm>
          <a:prstGeom prst="rect">
            <a:avLst/>
          </a:prstGeom>
        </p:spPr>
        <p:txBody>
          <a:bodyPr vert="horz"/>
          <a:lstStyle>
            <a:lvl1pPr algn="r" eaLnBrk="1" latinLnBrk="0" hangingPunct="1">
              <a:defRPr kumimoji="0" sz="1200">
                <a:solidFill>
                  <a:schemeClr val="accent1">
                    <a:shade val="75000"/>
                  </a:schemeClr>
                </a:solidFill>
              </a:defRPr>
            </a:lvl1pPr>
          </a:lstStyle>
          <a:p>
            <a:pPr>
              <a:defRPr/>
            </a:pPr>
            <a:endParaRPr lang="ru-RU"/>
          </a:p>
        </p:txBody>
      </p:sp>
      <p:sp>
        <p:nvSpPr>
          <p:cNvPr id="5" name="Номер слайда 4"/>
          <p:cNvSpPr>
            <a:spLocks noGrp="1"/>
          </p:cNvSpPr>
          <p:nvPr>
            <p:ph type="sldNum" sz="quarter" idx="4"/>
          </p:nvPr>
        </p:nvSpPr>
        <p:spPr>
          <a:xfrm>
            <a:off x="8229600" y="6477000"/>
            <a:ext cx="762000" cy="244475"/>
          </a:xfrm>
          <a:prstGeom prst="rect">
            <a:avLst/>
          </a:prstGeom>
        </p:spPr>
        <p:txBody>
          <a:bodyPr vert="horz"/>
          <a:lstStyle>
            <a:lvl1pPr algn="r" eaLnBrk="1" latinLnBrk="0" hangingPunct="1">
              <a:defRPr kumimoji="0" sz="1200">
                <a:solidFill>
                  <a:schemeClr val="accent1">
                    <a:shade val="75000"/>
                  </a:schemeClr>
                </a:solidFill>
              </a:defRPr>
            </a:lvl1pPr>
          </a:lstStyle>
          <a:p>
            <a:pPr>
              <a:defRPr/>
            </a:pPr>
            <a:fld id="{77431C97-BCC3-4A03-AFDA-E939643432D2}" type="slidenum">
              <a:rPr lang="ru-RU" smtClean="0"/>
              <a:pPr>
                <a:defRPr/>
              </a:pPr>
              <a:t>‹#›</a:t>
            </a:fld>
            <a:endParaRPr lang="ru-RU"/>
          </a:p>
        </p:txBody>
      </p:sp>
      <p:sp>
        <p:nvSpPr>
          <p:cNvPr id="10" name="Заголовок 9"/>
          <p:cNvSpPr>
            <a:spLocks noGrp="1"/>
          </p:cNvSpPr>
          <p:nvPr>
            <p:ph type="title"/>
          </p:nvPr>
        </p:nvSpPr>
        <p:spPr>
          <a:xfrm>
            <a:off x="304800" y="457200"/>
            <a:ext cx="8686800" cy="838200"/>
          </a:xfrm>
          <a:prstGeom prst="rect">
            <a:avLst/>
          </a:prstGeom>
        </p:spPr>
        <p:txBody>
          <a:bodyPr vert="horz" anchor="ctr">
            <a:normAutofit/>
          </a:bodyPr>
          <a:lstStyle/>
          <a:p>
            <a:r>
              <a:rPr kumimoji="0" lang="ru-RU" smtClean="0"/>
              <a:t>Образец заголовка</a:t>
            </a:r>
            <a:endParaRPr kumimoji="0" lang="en-US"/>
          </a:p>
        </p:txBody>
      </p:sp>
      <p:sp>
        <p:nvSpPr>
          <p:cNvPr id="9" name="Прямая соединительная линия 8"/>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Прямая соединительная линия 11"/>
          <p:cNvSpPr>
            <a:spLocks noChangeShapeType="1"/>
          </p:cNvSpPr>
          <p:nvPr/>
        </p:nvSpPr>
        <p:spPr bwMode="auto">
          <a:xfrm>
            <a:off x="514350" y="1057986"/>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Tree>
  </p:cSld>
  <p:clrMap bg1="lt1" tx1="dk1" bg2="lt2" tx2="dk2" accent1="accent1" accent2="accent2" accent3="accent3" accent4="accent4" accent5="accent5" accent6="accent6" hlink="hlink" folHlink="folHlink"/>
  <p:sldLayoutIdLst>
    <p:sldLayoutId id="2147483760" r:id="rId1"/>
    <p:sldLayoutId id="2147483761" r:id="rId2"/>
    <p:sldLayoutId id="2147483762" r:id="rId3"/>
    <p:sldLayoutId id="2147483763" r:id="rId4"/>
    <p:sldLayoutId id="2147483764" r:id="rId5"/>
    <p:sldLayoutId id="2147483765" r:id="rId6"/>
    <p:sldLayoutId id="2147483766" r:id="rId7"/>
    <p:sldLayoutId id="2147483767" r:id="rId8"/>
    <p:sldLayoutId id="2147483768" r:id="rId9"/>
    <p:sldLayoutId id="2147483769" r:id="rId10"/>
    <p:sldLayoutId id="2147483770" r:id="rId11"/>
  </p:sldLayoutIdLst>
  <p:txStyles>
    <p:titleStyle>
      <a:lvl1pPr algn="l" rtl="0" eaLnBrk="1" latinLnBrk="0" hangingPunct="1">
        <a:spcBef>
          <a:spcPct val="0"/>
        </a:spcBef>
        <a:buNone/>
        <a:defRPr kumimoji="0" sz="3600" kern="1200" cap="all" baseline="0">
          <a:solidFill>
            <a:schemeClr val="tx2"/>
          </a:solidFill>
          <a:effectLst>
            <a:reflection blurRad="12700" stA="48000" endA="300" endPos="55000" dir="5400000" sy="-90000" algn="bl" rotWithShape="0"/>
          </a:effectLst>
          <a:latin typeface="+mj-lt"/>
          <a:ea typeface="+mj-ea"/>
          <a:cs typeface="+mj-cs"/>
        </a:defRPr>
      </a:lvl1pPr>
    </p:titleStyle>
    <p:bodyStyle>
      <a:lvl1pPr marL="342900" indent="-342900" algn="l" rtl="0" eaLnBrk="1" latinLnBrk="0" hangingPunct="1">
        <a:spcBef>
          <a:spcPct val="20000"/>
        </a:spcBef>
        <a:buClr>
          <a:schemeClr val="accent1"/>
        </a:buClr>
        <a:buSzPct val="70000"/>
        <a:buFont typeface="Wingdings 2"/>
        <a:buChar char=""/>
        <a:defRPr kumimoji="0" sz="3200" kern="1200">
          <a:solidFill>
            <a:schemeClr val="tx2"/>
          </a:solidFill>
          <a:latin typeface="+mn-lt"/>
          <a:ea typeface="+mn-ea"/>
          <a:cs typeface="+mn-cs"/>
        </a:defRPr>
      </a:lvl1pPr>
      <a:lvl2pPr marL="742950" indent="-285750" algn="l" rtl="0" eaLnBrk="1" latinLnBrk="0" hangingPunct="1">
        <a:spcBef>
          <a:spcPct val="20000"/>
        </a:spcBef>
        <a:buClr>
          <a:schemeClr val="accent1"/>
        </a:buClr>
        <a:buSzPct val="70000"/>
        <a:buFont typeface="Wingdings 2"/>
        <a:buChar char=""/>
        <a:defRPr kumimoji="0" sz="2800" kern="1200">
          <a:solidFill>
            <a:schemeClr val="tx2"/>
          </a:solidFill>
          <a:latin typeface="+mn-lt"/>
          <a:ea typeface="+mn-ea"/>
          <a:cs typeface="+mn-cs"/>
        </a:defRPr>
      </a:lvl2pPr>
      <a:lvl3pPr marL="1143000" indent="-228600" algn="l" rtl="0" eaLnBrk="1" latinLnBrk="0" hangingPunct="1">
        <a:spcBef>
          <a:spcPct val="20000"/>
        </a:spcBef>
        <a:buClr>
          <a:schemeClr val="accent1"/>
        </a:buClr>
        <a:buSzPct val="70000"/>
        <a:buFont typeface="Wingdings 2"/>
        <a:buChar char=""/>
        <a:defRPr kumimoji="0" sz="2400" kern="1200">
          <a:solidFill>
            <a:schemeClr val="tx2"/>
          </a:solidFill>
          <a:latin typeface="+mn-lt"/>
          <a:ea typeface="+mn-ea"/>
          <a:cs typeface="+mn-cs"/>
        </a:defRPr>
      </a:lvl3pPr>
      <a:lvl4pPr marL="1600200" indent="-228600" algn="l" rtl="0" eaLnBrk="1" latinLnBrk="0" hangingPunct="1">
        <a:spcBef>
          <a:spcPct val="20000"/>
        </a:spcBef>
        <a:buClr>
          <a:schemeClr val="accent1"/>
        </a:buClr>
        <a:buSzPct val="70000"/>
        <a:buFont typeface="Wingdings 2"/>
        <a:buChar char=""/>
        <a:defRPr kumimoji="0" sz="2000" kern="1200">
          <a:solidFill>
            <a:schemeClr val="tx2"/>
          </a:solidFill>
          <a:latin typeface="+mn-lt"/>
          <a:ea typeface="+mn-ea"/>
          <a:cs typeface="+mn-cs"/>
        </a:defRPr>
      </a:lvl4pPr>
      <a:lvl5pPr marL="20574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5pPr>
      <a:lvl6pPr marL="25146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6pPr>
      <a:lvl7pPr marL="2971800" indent="-228600" algn="l" rtl="0" eaLnBrk="1" latinLnBrk="0" hangingPunct="1">
        <a:spcBef>
          <a:spcPct val="20000"/>
        </a:spcBef>
        <a:buClr>
          <a:schemeClr val="accent1"/>
        </a:buClr>
        <a:buSzPct val="60000"/>
        <a:buFont typeface="Wingdings 2"/>
        <a:buChar char=""/>
        <a:defRPr kumimoji="0" sz="1600" kern="1200">
          <a:solidFill>
            <a:schemeClr val="tx2"/>
          </a:solidFill>
          <a:latin typeface="+mn-lt"/>
          <a:ea typeface="+mn-ea"/>
          <a:cs typeface="+mn-cs"/>
        </a:defRPr>
      </a:lvl7pPr>
      <a:lvl8pPr marL="3429000" indent="-228600" algn="l" rtl="0" eaLnBrk="1" latinLnBrk="0" hangingPunct="1">
        <a:spcBef>
          <a:spcPct val="20000"/>
        </a:spcBef>
        <a:buClr>
          <a:schemeClr val="accent1"/>
        </a:buClr>
        <a:buSzPct val="60000"/>
        <a:buFont typeface="Wingdings 2"/>
        <a:buChar char=""/>
        <a:defRPr kumimoji="0" sz="1600" kern="1200" baseline="0">
          <a:solidFill>
            <a:schemeClr val="tx2"/>
          </a:solidFill>
          <a:latin typeface="+mn-lt"/>
          <a:ea typeface="+mn-ea"/>
          <a:cs typeface="+mn-cs"/>
        </a:defRPr>
      </a:lvl8pPr>
      <a:lvl9pPr marL="3886200" indent="-228600" algn="l" rtl="0" eaLnBrk="1" latinLnBrk="0" hangingPunct="1">
        <a:spcBef>
          <a:spcPct val="20000"/>
        </a:spcBef>
        <a:buClr>
          <a:schemeClr val="accent1"/>
        </a:buClr>
        <a:buSzPct val="60000"/>
        <a:buFont typeface="Wingdings 2"/>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16.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0" y="1676400"/>
            <a:ext cx="8763000" cy="1462088"/>
          </a:xfrm>
        </p:spPr>
        <p:txBody>
          <a:bodyPr/>
          <a:lstStyle/>
          <a:p>
            <a:pPr algn="ctr"/>
            <a:r>
              <a:rPr lang="ru-RU" b="1" dirty="0" smtClean="0"/>
              <a:t>Урок - портрет </a:t>
            </a:r>
            <a:br>
              <a:rPr lang="ru-RU" b="1" dirty="0" smtClean="0"/>
            </a:br>
            <a:r>
              <a:rPr lang="ru-RU" b="1" dirty="0" smtClean="0"/>
              <a:t>«Воображаемая геометрия»</a:t>
            </a:r>
            <a:r>
              <a:rPr lang="ru-RU" dirty="0" smtClean="0"/>
              <a:t/>
            </a:r>
            <a:br>
              <a:rPr lang="ru-RU" dirty="0" smtClean="0"/>
            </a:br>
            <a:endParaRPr lang="ru-RU" b="1" dirty="0"/>
          </a:p>
        </p:txBody>
      </p:sp>
      <p:sp>
        <p:nvSpPr>
          <p:cNvPr id="6" name="TextBox 5"/>
          <p:cNvSpPr txBox="1"/>
          <p:nvPr/>
        </p:nvSpPr>
        <p:spPr>
          <a:xfrm>
            <a:off x="4214810" y="4286256"/>
            <a:ext cx="4429156" cy="646331"/>
          </a:xfrm>
          <a:prstGeom prst="rect">
            <a:avLst/>
          </a:prstGeom>
          <a:noFill/>
        </p:spPr>
        <p:txBody>
          <a:bodyPr wrap="square" rtlCol="0">
            <a:spAutoFit/>
          </a:bodyPr>
          <a:lstStyle/>
          <a:p>
            <a:pPr algn="r"/>
            <a:r>
              <a:rPr lang="ru-RU" b="1" dirty="0" smtClean="0"/>
              <a:t>Разработала учитель математики: Лебедева С.Ю.</a:t>
            </a:r>
            <a:endParaRPr lang="ru-RU" b="1"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с одним скругленным углом 3"/>
          <p:cNvSpPr/>
          <p:nvPr/>
        </p:nvSpPr>
        <p:spPr>
          <a:xfrm>
            <a:off x="1142976" y="5572140"/>
            <a:ext cx="7715304" cy="1285860"/>
          </a:xfrm>
          <a:prstGeom prst="round1Rect">
            <a:avLst/>
          </a:prstGeom>
          <a:solidFill>
            <a:srgbClr val="FFFF00"/>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b="1" dirty="0" smtClean="0">
                <a:solidFill>
                  <a:srgbClr val="000000"/>
                </a:solidFill>
                <a:ea typeface="Times New Roman"/>
              </a:rPr>
              <a:t>Сформулируйте признак параллельности прямых о накрест лежащих углах. </a:t>
            </a:r>
            <a:endParaRPr lang="ru-RU" sz="2400" b="1" dirty="0"/>
          </a:p>
        </p:txBody>
      </p:sp>
      <p:sp>
        <p:nvSpPr>
          <p:cNvPr id="6" name="Прямоугольник с одним скругленным углом 5"/>
          <p:cNvSpPr/>
          <p:nvPr/>
        </p:nvSpPr>
        <p:spPr>
          <a:xfrm>
            <a:off x="3357554" y="2928934"/>
            <a:ext cx="5357850" cy="1357322"/>
          </a:xfrm>
          <a:prstGeom prst="round1Rect">
            <a:avLst/>
          </a:prstGeom>
          <a:solidFill>
            <a:srgbClr val="FFFF00"/>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ru-RU" sz="2400" b="1" dirty="0" smtClean="0">
                <a:solidFill>
                  <a:srgbClr val="000000"/>
                </a:solidFill>
                <a:ea typeface="Times New Roman"/>
              </a:rPr>
              <a:t>Сформулируйте признак параллельности прямых об односторонних углах .</a:t>
            </a:r>
            <a:endParaRPr lang="ru-RU" sz="1600" b="1" dirty="0"/>
          </a:p>
        </p:txBody>
      </p:sp>
      <p:sp>
        <p:nvSpPr>
          <p:cNvPr id="7" name="Прямоугольник с одним скругленным углом 6"/>
          <p:cNvSpPr/>
          <p:nvPr/>
        </p:nvSpPr>
        <p:spPr>
          <a:xfrm>
            <a:off x="4357686" y="1643050"/>
            <a:ext cx="4357718" cy="1285884"/>
          </a:xfrm>
          <a:prstGeom prst="round1Rect">
            <a:avLst/>
          </a:prstGeom>
          <a:solidFill>
            <a:srgbClr val="FFFF00"/>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9" name="Прямоугольник с одним скругленным углом 8"/>
          <p:cNvSpPr/>
          <p:nvPr/>
        </p:nvSpPr>
        <p:spPr>
          <a:xfrm>
            <a:off x="2285984" y="4286256"/>
            <a:ext cx="6429420" cy="1285884"/>
          </a:xfrm>
          <a:prstGeom prst="round1Rect">
            <a:avLst/>
          </a:prstGeom>
          <a:solidFill>
            <a:srgbClr val="FFFF00"/>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b="1" dirty="0" smtClean="0">
                <a:solidFill>
                  <a:srgbClr val="000000"/>
                </a:solidFill>
                <a:ea typeface="Times New Roman"/>
              </a:rPr>
              <a:t>Сформулируйте признак параллельности прямых о соответственных углах .</a:t>
            </a:r>
            <a:endParaRPr lang="ru-RU" sz="2400" b="1" dirty="0" smtClean="0">
              <a:solidFill>
                <a:schemeClr val="bg1"/>
              </a:solidFill>
            </a:endParaRPr>
          </a:p>
          <a:p>
            <a:pPr algn="ctr"/>
            <a:endParaRPr lang="ru-RU" dirty="0"/>
          </a:p>
        </p:txBody>
      </p:sp>
      <p:sp>
        <p:nvSpPr>
          <p:cNvPr id="30722" name="Rectangle 2"/>
          <p:cNvSpPr>
            <a:spLocks noChangeArrowheads="1"/>
          </p:cNvSpPr>
          <p:nvPr/>
        </p:nvSpPr>
        <p:spPr bwMode="auto">
          <a:xfrm>
            <a:off x="4429124" y="1714488"/>
            <a:ext cx="4000528" cy="132343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lvl="0" algn="ctr" eaLnBrk="0" hangingPunct="0"/>
            <a:r>
              <a:rPr lang="ru-RU" sz="2000" b="1" dirty="0" smtClean="0">
                <a:solidFill>
                  <a:schemeClr val="bg1"/>
                </a:solidFill>
                <a:latin typeface="Times New Roman" pitchFamily="18" charset="0"/>
                <a:ea typeface="Calibri" pitchFamily="34" charset="0"/>
                <a:cs typeface="Times New Roman" pitchFamily="18" charset="0"/>
              </a:rPr>
              <a:t>Назовите виды углов, образованных при пересечении двух параллельных прямых секущей.</a:t>
            </a:r>
            <a:endParaRPr kumimoji="0" lang="ru-RU" sz="3200" b="1" i="0" u="none" strike="noStrike" cap="none" normalizeH="0" baseline="0" dirty="0" smtClean="0">
              <a:ln>
                <a:noFill/>
              </a:ln>
              <a:solidFill>
                <a:schemeClr val="bg1"/>
              </a:solidFill>
              <a:effectLst/>
              <a:latin typeface="Times New Roman" pitchFamily="18" charset="0"/>
              <a:cs typeface="Times New Roman" pitchFamily="18" charset="0"/>
            </a:endParaRPr>
          </a:p>
        </p:txBody>
      </p:sp>
      <p:pic>
        <p:nvPicPr>
          <p:cNvPr id="30724" name="Picture 4" descr="http://www.hajimejudo.com/ARCHIVOS/contact.png">
            <a:hlinkClick r:id="" action="ppaction://hlinkshowjump?jump=nextslide"/>
          </p:cNvPr>
          <p:cNvPicPr>
            <a:picLocks noChangeAspect="1" noChangeArrowheads="1"/>
          </p:cNvPicPr>
          <p:nvPr/>
        </p:nvPicPr>
        <p:blipFill>
          <a:blip r:embed="rId2" cstate="email"/>
          <a:srcRect/>
          <a:stretch>
            <a:fillRect/>
          </a:stretch>
        </p:blipFill>
        <p:spPr bwMode="auto">
          <a:xfrm>
            <a:off x="5357818" y="214290"/>
            <a:ext cx="2325851" cy="1500174"/>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9">
                                            <p:bg/>
                                          </p:spTgt>
                                        </p:tgtEl>
                                        <p:attrNameLst>
                                          <p:attrName>style.visibility</p:attrName>
                                        </p:attrNameLst>
                                      </p:cBhvr>
                                      <p:to>
                                        <p:strVal val="visible"/>
                                      </p:to>
                                    </p:set>
                                    <p:anim calcmode="lin" valueType="num">
                                      <p:cBhvr additive="base">
                                        <p:cTn id="13" dur="500" fill="hold"/>
                                        <p:tgtEl>
                                          <p:spTgt spid="9">
                                            <p:bg/>
                                          </p:spTgt>
                                        </p:tgtEl>
                                        <p:attrNameLst>
                                          <p:attrName>ppt_x</p:attrName>
                                        </p:attrNameLst>
                                      </p:cBhvr>
                                      <p:tavLst>
                                        <p:tav tm="0">
                                          <p:val>
                                            <p:strVal val="#ppt_x"/>
                                          </p:val>
                                        </p:tav>
                                        <p:tav tm="100000">
                                          <p:val>
                                            <p:strVal val="#ppt_x"/>
                                          </p:val>
                                        </p:tav>
                                      </p:tavLst>
                                    </p:anim>
                                    <p:anim calcmode="lin" valueType="num">
                                      <p:cBhvr additive="base">
                                        <p:cTn id="14" dur="500" fill="hold"/>
                                        <p:tgtEl>
                                          <p:spTgt spid="9">
                                            <p:bg/>
                                          </p:spTgt>
                                        </p:tgtEl>
                                        <p:attrNameLst>
                                          <p:attrName>ppt_y</p:attrName>
                                        </p:attrNameLst>
                                      </p:cBhvr>
                                      <p:tavLst>
                                        <p:tav tm="0">
                                          <p:val>
                                            <p:strVal val="1+#ppt_h/2"/>
                                          </p:val>
                                        </p:tav>
                                        <p:tav tm="100000">
                                          <p:val>
                                            <p:strVal val="#ppt_y"/>
                                          </p:val>
                                        </p:tav>
                                      </p:tavLst>
                                    </p:anim>
                                  </p:childTnLst>
                                </p:cTn>
                              </p:par>
                              <p:par>
                                <p:cTn id="15" presetID="3" presetClass="entr" presetSubtype="10" fill="hold" nodeType="withEffect">
                                  <p:stCondLst>
                                    <p:cond delay="0"/>
                                  </p:stCondLst>
                                  <p:childTnLst>
                                    <p:set>
                                      <p:cBhvr>
                                        <p:cTn id="16" dur="1" fill="hold">
                                          <p:stCondLst>
                                            <p:cond delay="0"/>
                                          </p:stCondLst>
                                        </p:cTn>
                                        <p:tgtEl>
                                          <p:spTgt spid="9">
                                            <p:txEl>
                                              <p:pRg st="0" end="0"/>
                                            </p:txEl>
                                          </p:spTgt>
                                        </p:tgtEl>
                                        <p:attrNameLst>
                                          <p:attrName>style.visibility</p:attrName>
                                        </p:attrNameLst>
                                      </p:cBhvr>
                                      <p:to>
                                        <p:strVal val="visible"/>
                                      </p:to>
                                    </p:set>
                                    <p:animEffect transition="in" filter="blinds(horizontal)">
                                      <p:cBhvr>
                                        <p:cTn id="17" dur="500"/>
                                        <p:tgtEl>
                                          <p:spTgt spid="9">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 presetClass="entr" presetSubtype="4" fill="hold" grpId="0" nodeType="clickEffect">
                                  <p:stCondLst>
                                    <p:cond delay="0"/>
                                  </p:stCondLst>
                                  <p:childTnLst>
                                    <p:set>
                                      <p:cBhvr>
                                        <p:cTn id="21" dur="1" fill="hold">
                                          <p:stCondLst>
                                            <p:cond delay="0"/>
                                          </p:stCondLst>
                                        </p:cTn>
                                        <p:tgtEl>
                                          <p:spTgt spid="6">
                                            <p:bg/>
                                          </p:spTgt>
                                        </p:tgtEl>
                                        <p:attrNameLst>
                                          <p:attrName>style.visibility</p:attrName>
                                        </p:attrNameLst>
                                      </p:cBhvr>
                                      <p:to>
                                        <p:strVal val="visible"/>
                                      </p:to>
                                    </p:set>
                                    <p:anim calcmode="lin" valueType="num">
                                      <p:cBhvr additive="base">
                                        <p:cTn id="22" dur="500" fill="hold"/>
                                        <p:tgtEl>
                                          <p:spTgt spid="6">
                                            <p:bg/>
                                          </p:spTgt>
                                        </p:tgtEl>
                                        <p:attrNameLst>
                                          <p:attrName>ppt_x</p:attrName>
                                        </p:attrNameLst>
                                      </p:cBhvr>
                                      <p:tavLst>
                                        <p:tav tm="0">
                                          <p:val>
                                            <p:strVal val="#ppt_x"/>
                                          </p:val>
                                        </p:tav>
                                        <p:tav tm="100000">
                                          <p:val>
                                            <p:strVal val="#ppt_x"/>
                                          </p:val>
                                        </p:tav>
                                      </p:tavLst>
                                    </p:anim>
                                    <p:anim calcmode="lin" valueType="num">
                                      <p:cBhvr additive="base">
                                        <p:cTn id="23" dur="500" fill="hold"/>
                                        <p:tgtEl>
                                          <p:spTgt spid="6">
                                            <p:bg/>
                                          </p:spTgt>
                                        </p:tgtEl>
                                        <p:attrNameLst>
                                          <p:attrName>ppt_y</p:attrName>
                                        </p:attrNameLst>
                                      </p:cBhvr>
                                      <p:tavLst>
                                        <p:tav tm="0">
                                          <p:val>
                                            <p:strVal val="1+#ppt_h/2"/>
                                          </p:val>
                                        </p:tav>
                                        <p:tav tm="100000">
                                          <p:val>
                                            <p:strVal val="#ppt_y"/>
                                          </p:val>
                                        </p:tav>
                                      </p:tavLst>
                                    </p:anim>
                                  </p:childTnLst>
                                </p:cTn>
                              </p:par>
                              <p:par>
                                <p:cTn id="24" presetID="2" presetClass="entr" presetSubtype="4" fill="hold" nodeType="withEffect">
                                  <p:stCondLst>
                                    <p:cond delay="0"/>
                                  </p:stCondLst>
                                  <p:childTnLst>
                                    <p:set>
                                      <p:cBhvr>
                                        <p:cTn id="25" dur="1" fill="hold">
                                          <p:stCondLst>
                                            <p:cond delay="0"/>
                                          </p:stCondLst>
                                        </p:cTn>
                                        <p:tgtEl>
                                          <p:spTgt spid="6">
                                            <p:txEl>
                                              <p:pRg st="0" end="0"/>
                                            </p:txEl>
                                          </p:spTgt>
                                        </p:tgtEl>
                                        <p:attrNameLst>
                                          <p:attrName>style.visibility</p:attrName>
                                        </p:attrNameLst>
                                      </p:cBhvr>
                                      <p:to>
                                        <p:strVal val="visible"/>
                                      </p:to>
                                    </p:set>
                                    <p:anim calcmode="lin" valueType="num">
                                      <p:cBhvr additive="base">
                                        <p:cTn id="26"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27"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2" presetClass="entr" presetSubtype="4" fill="hold" grpId="0" nodeType="clickEffect">
                                  <p:stCondLst>
                                    <p:cond delay="0"/>
                                  </p:stCondLst>
                                  <p:childTnLst>
                                    <p:set>
                                      <p:cBhvr>
                                        <p:cTn id="31" dur="1" fill="hold">
                                          <p:stCondLst>
                                            <p:cond delay="0"/>
                                          </p:stCondLst>
                                        </p:cTn>
                                        <p:tgtEl>
                                          <p:spTgt spid="7"/>
                                        </p:tgtEl>
                                        <p:attrNameLst>
                                          <p:attrName>style.visibility</p:attrName>
                                        </p:attrNameLst>
                                      </p:cBhvr>
                                      <p:to>
                                        <p:strVal val="visible"/>
                                      </p:to>
                                    </p:set>
                                    <p:anim calcmode="lin" valueType="num">
                                      <p:cBhvr additive="base">
                                        <p:cTn id="32" dur="500" fill="hold"/>
                                        <p:tgtEl>
                                          <p:spTgt spid="7"/>
                                        </p:tgtEl>
                                        <p:attrNameLst>
                                          <p:attrName>ppt_x</p:attrName>
                                        </p:attrNameLst>
                                      </p:cBhvr>
                                      <p:tavLst>
                                        <p:tav tm="0">
                                          <p:val>
                                            <p:strVal val="#ppt_x"/>
                                          </p:val>
                                        </p:tav>
                                        <p:tav tm="100000">
                                          <p:val>
                                            <p:strVal val="#ppt_x"/>
                                          </p:val>
                                        </p:tav>
                                      </p:tavLst>
                                    </p:anim>
                                    <p:anim calcmode="lin" valueType="num">
                                      <p:cBhvr additive="base">
                                        <p:cTn id="33" dur="500" fill="hold"/>
                                        <p:tgtEl>
                                          <p:spTgt spid="7"/>
                                        </p:tgtEl>
                                        <p:attrNameLst>
                                          <p:attrName>ppt_y</p:attrName>
                                        </p:attrNameLst>
                                      </p:cBhvr>
                                      <p:tavLst>
                                        <p:tav tm="0">
                                          <p:val>
                                            <p:strVal val="1+#ppt_h/2"/>
                                          </p:val>
                                        </p:tav>
                                        <p:tav tm="100000">
                                          <p:val>
                                            <p:strVal val="#ppt_y"/>
                                          </p:val>
                                        </p:tav>
                                      </p:tavLst>
                                    </p:anim>
                                  </p:childTnLst>
                                </p:cTn>
                              </p:par>
                              <p:par>
                                <p:cTn id="34" presetID="2" presetClass="entr" presetSubtype="4" fill="hold" grpId="0" nodeType="withEffect">
                                  <p:stCondLst>
                                    <p:cond delay="0"/>
                                  </p:stCondLst>
                                  <p:childTnLst>
                                    <p:set>
                                      <p:cBhvr>
                                        <p:cTn id="35" dur="1" fill="hold">
                                          <p:stCondLst>
                                            <p:cond delay="0"/>
                                          </p:stCondLst>
                                        </p:cTn>
                                        <p:tgtEl>
                                          <p:spTgt spid="30722"/>
                                        </p:tgtEl>
                                        <p:attrNameLst>
                                          <p:attrName>style.visibility</p:attrName>
                                        </p:attrNameLst>
                                      </p:cBhvr>
                                      <p:to>
                                        <p:strVal val="visible"/>
                                      </p:to>
                                    </p:set>
                                    <p:anim calcmode="lin" valueType="num">
                                      <p:cBhvr additive="base">
                                        <p:cTn id="36" dur="500" fill="hold"/>
                                        <p:tgtEl>
                                          <p:spTgt spid="30722"/>
                                        </p:tgtEl>
                                        <p:attrNameLst>
                                          <p:attrName>ppt_x</p:attrName>
                                        </p:attrNameLst>
                                      </p:cBhvr>
                                      <p:tavLst>
                                        <p:tav tm="0">
                                          <p:val>
                                            <p:strVal val="#ppt_x"/>
                                          </p:val>
                                        </p:tav>
                                        <p:tav tm="100000">
                                          <p:val>
                                            <p:strVal val="#ppt_x"/>
                                          </p:val>
                                        </p:tav>
                                      </p:tavLst>
                                    </p:anim>
                                    <p:anim calcmode="lin" valueType="num">
                                      <p:cBhvr additive="base">
                                        <p:cTn id="37" dur="500" fill="hold"/>
                                        <p:tgtEl>
                                          <p:spTgt spid="3072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uiExpand="1" build="allAtOnce" animBg="1"/>
      <p:bldP spid="7" grpId="0" animBg="1"/>
      <p:bldP spid="9" grpId="0" uiExpand="1" build="allAtOnce" animBg="1"/>
      <p:bldP spid="3072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Вертикальный свиток 3"/>
          <p:cNvSpPr/>
          <p:nvPr/>
        </p:nvSpPr>
        <p:spPr>
          <a:xfrm>
            <a:off x="0" y="214290"/>
            <a:ext cx="6143636" cy="6429420"/>
          </a:xfrm>
          <a:prstGeom prst="verticalScroll">
            <a:avLst/>
          </a:prstGeom>
          <a:blipFill>
            <a:blip r:embed="rId2"/>
            <a:tile tx="0" ty="0" sx="100000" sy="100000" flip="none" algn="tl"/>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ru-RU" sz="1400" dirty="0" smtClean="0">
                <a:solidFill>
                  <a:schemeClr val="bg1"/>
                </a:solidFill>
              </a:rPr>
              <a:t>В журнале Казанский вестник был напечатан труд Лобачевского о началах геометрии. Лобачевский считает аксиому параллельности Евклида произвольным ограничением. С его точки зрения, это требование слишком жёсткое, ограничивающее возможности теории, описывающей свойства пространства. В качестве альтернативы предлагает другую аксиому: на плоскости через точку, не лежащую на данной прямой, проходит более чем одна прямая, не пересекающая данную.</a:t>
            </a:r>
          </a:p>
          <a:p>
            <a:r>
              <a:rPr lang="ru-RU" sz="1400" dirty="0" smtClean="0">
                <a:solidFill>
                  <a:schemeClr val="bg1"/>
                </a:solidFill>
              </a:rPr>
              <a:t>Однако научные идеи Лобачевского не были поняты современниками. Его труд «О началах геометрии», представленный в 1832 году советом университета в Академию наук, получил у М. В. Остроградского отрицательную оценку. В иронически-язвительном отзыве на книгу Остроградский откровенно признался, что он ничего в ней не понял, кроме двух интегралов, один из которых, по его мнению, вычислен неверно (на самом деле ошибся сам Остроградский. Среди других коллег также почти никто Лобачевского не поддерживает, растут непонимание и невежественные насмешки.</a:t>
            </a:r>
          </a:p>
          <a:p>
            <a:r>
              <a:rPr lang="ru-RU" sz="1400" dirty="0" smtClean="0">
                <a:solidFill>
                  <a:schemeClr val="bg1"/>
                </a:solidFill>
              </a:rPr>
              <a:t>Венцом травли стал издевательский анонимный пасквиль, появившийся в журнале </a:t>
            </a:r>
            <a:r>
              <a:rPr lang="ru-RU" sz="1400" dirty="0" err="1" smtClean="0">
                <a:solidFill>
                  <a:schemeClr val="bg1"/>
                </a:solidFill>
              </a:rPr>
              <a:t>Ф.Булгарина</a:t>
            </a:r>
            <a:r>
              <a:rPr lang="ru-RU" sz="1400" dirty="0" smtClean="0">
                <a:solidFill>
                  <a:schemeClr val="bg1"/>
                </a:solidFill>
              </a:rPr>
              <a:t> «Сын отечества» в 1834 году.</a:t>
            </a:r>
          </a:p>
          <a:p>
            <a:pPr algn="ctr"/>
            <a:endParaRPr lang="ru-RU" sz="1400" dirty="0"/>
          </a:p>
        </p:txBody>
      </p:sp>
      <p:pic>
        <p:nvPicPr>
          <p:cNvPr id="6146" name="Picture 2" descr="http://www.gallart.ru/images/expozition/image_634.jpg"/>
          <p:cNvPicPr>
            <a:picLocks noChangeAspect="1" noChangeArrowheads="1"/>
          </p:cNvPicPr>
          <p:nvPr/>
        </p:nvPicPr>
        <p:blipFill>
          <a:blip r:embed="rId3"/>
          <a:srcRect/>
          <a:stretch>
            <a:fillRect/>
          </a:stretch>
        </p:blipFill>
        <p:spPr bwMode="auto">
          <a:xfrm>
            <a:off x="5286380" y="1500174"/>
            <a:ext cx="3857620" cy="2709978"/>
          </a:xfrm>
          <a:prstGeom prst="rect">
            <a:avLst/>
          </a:prstGeom>
          <a:noFill/>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00034" y="857232"/>
            <a:ext cx="8229600" cy="1143000"/>
          </a:xfrm>
        </p:spPr>
        <p:txBody>
          <a:bodyPr>
            <a:normAutofit fontScale="90000"/>
          </a:bodyPr>
          <a:lstStyle/>
          <a:p>
            <a:r>
              <a:rPr lang="ru-RU" i="1" dirty="0" smtClean="0"/>
              <a:t>Видеофрагмент , когда Лобачевский получил пасквиль</a:t>
            </a:r>
            <a:r>
              <a:rPr lang="ru-RU" dirty="0" smtClean="0"/>
              <a:t/>
            </a:r>
            <a:br>
              <a:rPr lang="ru-RU" dirty="0" smtClean="0"/>
            </a:br>
            <a:endParaRPr lang="ru-RU" dirty="0"/>
          </a:p>
        </p:txBody>
      </p:sp>
      <p:sp>
        <p:nvSpPr>
          <p:cNvPr id="3" name="Содержимое 2"/>
          <p:cNvSpPr>
            <a:spLocks noGrp="1"/>
          </p:cNvSpPr>
          <p:nvPr>
            <p:ph idx="1"/>
          </p:nvPr>
        </p:nvSpPr>
        <p:spPr/>
        <p:txBody>
          <a:bodyPr/>
          <a:lstStyle/>
          <a:p>
            <a:endParaRPr lang="ru-RU"/>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dirty="0"/>
          </a:p>
        </p:txBody>
      </p:sp>
      <p:sp>
        <p:nvSpPr>
          <p:cNvPr id="3" name="Содержимое 2"/>
          <p:cNvSpPr>
            <a:spLocks noGrp="1"/>
          </p:cNvSpPr>
          <p:nvPr>
            <p:ph idx="1"/>
          </p:nvPr>
        </p:nvSpPr>
        <p:spPr/>
        <p:txBody>
          <a:bodyPr/>
          <a:lstStyle/>
          <a:p>
            <a:endParaRPr lang="ru-RU"/>
          </a:p>
        </p:txBody>
      </p:sp>
      <p:pic>
        <p:nvPicPr>
          <p:cNvPr id="54274" name="Picture 2"/>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143504" y="1285860"/>
            <a:ext cx="3543296" cy="3571876"/>
          </a:xfrm>
        </p:spPr>
        <p:txBody>
          <a:bodyPr>
            <a:noAutofit/>
          </a:bodyPr>
          <a:lstStyle/>
          <a:p>
            <a:r>
              <a:rPr lang="ru-RU" sz="2000" dirty="0" smtClean="0">
                <a:solidFill>
                  <a:schemeClr val="bg1"/>
                </a:solidFill>
              </a:rPr>
              <a:t>Щит разделен на две части, из коих в верхней в красном поле изображены шестиугольная из двух золотых треугольников составленная звезда и летящая вверх пчела, а в нижней в </a:t>
            </a:r>
            <a:r>
              <a:rPr lang="ru-RU" sz="2000" dirty="0" err="1" smtClean="0">
                <a:solidFill>
                  <a:schemeClr val="bg1"/>
                </a:solidFill>
              </a:rPr>
              <a:t>голубом</a:t>
            </a:r>
            <a:r>
              <a:rPr lang="ru-RU" sz="2000" dirty="0" smtClean="0">
                <a:solidFill>
                  <a:schemeClr val="bg1"/>
                </a:solidFill>
              </a:rPr>
              <a:t> поле стрела и серебряная подкова, шипами вверх обращенная. Щит увенчан дворянским шлемом и короной с тремя на одной страусовыми перьями. Намёт на щите </a:t>
            </a:r>
            <a:r>
              <a:rPr lang="ru-RU" sz="2000" dirty="0" err="1" smtClean="0">
                <a:solidFill>
                  <a:schemeClr val="bg1"/>
                </a:solidFill>
              </a:rPr>
              <a:t>голубой</a:t>
            </a:r>
            <a:r>
              <a:rPr lang="ru-RU" sz="2000" dirty="0" smtClean="0">
                <a:solidFill>
                  <a:schemeClr val="bg1"/>
                </a:solidFill>
              </a:rPr>
              <a:t>, подложенный золотом. </a:t>
            </a:r>
            <a:br>
              <a:rPr lang="ru-RU" sz="2000" dirty="0" smtClean="0">
                <a:solidFill>
                  <a:schemeClr val="bg1"/>
                </a:solidFill>
              </a:rPr>
            </a:br>
            <a:endParaRPr lang="ru-RU" sz="2000" dirty="0">
              <a:solidFill>
                <a:schemeClr val="bg1"/>
              </a:solidFill>
            </a:endParaRPr>
          </a:p>
        </p:txBody>
      </p:sp>
      <p:pic>
        <p:nvPicPr>
          <p:cNvPr id="55298" name="Picture 2" descr="http://www.ksu.ru/miku/ekskurs/ms/images/03b.jpg"/>
          <p:cNvPicPr>
            <a:picLocks noChangeAspect="1" noChangeArrowheads="1"/>
          </p:cNvPicPr>
          <p:nvPr/>
        </p:nvPicPr>
        <p:blipFill>
          <a:blip r:embed="rId2"/>
          <a:srcRect/>
          <a:stretch>
            <a:fillRect/>
          </a:stretch>
        </p:blipFill>
        <p:spPr bwMode="auto">
          <a:xfrm>
            <a:off x="0" y="-214338"/>
            <a:ext cx="5143500" cy="6858000"/>
          </a:xfrm>
          <a:prstGeom prst="rect">
            <a:avLst/>
          </a:prstGeom>
          <a:noFill/>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Таблица 3"/>
          <p:cNvGraphicFramePr>
            <a:graphicFrameLocks noGrp="1"/>
          </p:cNvGraphicFramePr>
          <p:nvPr/>
        </p:nvGraphicFramePr>
        <p:xfrm>
          <a:off x="500034" y="1000108"/>
          <a:ext cx="6758851" cy="5419180"/>
        </p:xfrm>
        <a:graphic>
          <a:graphicData uri="http://schemas.openxmlformats.org/drawingml/2006/table">
            <a:tbl>
              <a:tblPr/>
              <a:tblGrid>
                <a:gridCol w="680383"/>
                <a:gridCol w="680383"/>
                <a:gridCol w="680383"/>
                <a:gridCol w="680383"/>
                <a:gridCol w="680383"/>
                <a:gridCol w="680383"/>
                <a:gridCol w="680383"/>
                <a:gridCol w="680383"/>
                <a:gridCol w="1315787"/>
              </a:tblGrid>
              <a:tr h="352646">
                <a:tc gridSpan="5">
                  <a:txBody>
                    <a:bodyPr/>
                    <a:lstStyle/>
                    <a:p>
                      <a:pPr algn="l">
                        <a:lnSpc>
                          <a:spcPct val="115000"/>
                        </a:lnSpc>
                        <a:spcAft>
                          <a:spcPts val="1000"/>
                        </a:spcAft>
                      </a:pPr>
                      <a:r>
                        <a:rPr lang="ru-RU" sz="1600" b="1" dirty="0">
                          <a:solidFill>
                            <a:schemeClr val="tx1"/>
                          </a:solidFill>
                          <a:latin typeface="Calibri"/>
                          <a:ea typeface="Calibri"/>
                          <a:cs typeface="Times New Roman"/>
                        </a:rPr>
                        <a:t> </a:t>
                      </a:r>
                    </a:p>
                  </a:txBody>
                  <a:tcPr marL="0" marR="0" marT="0" marB="0" anchor="ctr">
                    <a:lnL>
                      <a:noFill/>
                    </a:lnL>
                    <a:lnR>
                      <a:noFill/>
                    </a:lnR>
                    <a:lnT>
                      <a:noFill/>
                    </a:lnT>
                    <a:lnB>
                      <a:noFill/>
                    </a:lnB>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rowSpan="5">
                  <a:txBody>
                    <a:bodyPr/>
                    <a:lstStyle/>
                    <a:p>
                      <a:pPr algn="ctr">
                        <a:lnSpc>
                          <a:spcPct val="115000"/>
                        </a:lnSpc>
                        <a:spcAft>
                          <a:spcPts val="0"/>
                        </a:spcAft>
                      </a:pPr>
                      <a:endParaRPr lang="ru-RU" sz="1600" b="1" dirty="0">
                        <a:solidFill>
                          <a:schemeClr val="tx1"/>
                        </a:solidFill>
                        <a:latin typeface="Calibri"/>
                        <a:ea typeface="Calibri"/>
                        <a:cs typeface="Times New Roman"/>
                      </a:endParaRPr>
                    </a:p>
                  </a:txBody>
                  <a:tcPr marL="58227" marR="58227" marT="0" marB="0" anchor="ctr">
                    <a:lnL>
                      <a:noFill/>
                    </a:lnL>
                    <a:lnR>
                      <a:noFill/>
                    </a:lnR>
                    <a:lnT>
                      <a:noFill/>
                    </a:lnT>
                    <a:lnB>
                      <a:noFill/>
                    </a:lnB>
                  </a:tcPr>
                </a:tc>
                <a:tc rowSpan="6" gridSpan="2">
                  <a:txBody>
                    <a:bodyPr/>
                    <a:lstStyle/>
                    <a:p>
                      <a:pPr algn="ctr">
                        <a:lnSpc>
                          <a:spcPct val="115000"/>
                        </a:lnSpc>
                        <a:spcAft>
                          <a:spcPts val="0"/>
                        </a:spcAft>
                      </a:pPr>
                      <a:endParaRPr lang="ru-RU" sz="1600" b="1" dirty="0">
                        <a:solidFill>
                          <a:schemeClr val="tx1"/>
                        </a:solidFill>
                        <a:latin typeface="Calibri"/>
                        <a:ea typeface="Calibri"/>
                        <a:cs typeface="Times New Roman"/>
                      </a:endParaRPr>
                    </a:p>
                  </a:txBody>
                  <a:tcPr marL="58227" marR="58227" marT="0" marB="0" anchor="ctr">
                    <a:lnL>
                      <a:noFill/>
                    </a:lnL>
                    <a:lnR>
                      <a:noFill/>
                    </a:lnR>
                    <a:lnT>
                      <a:noFill/>
                    </a:lnT>
                    <a:lnB w="12700" cap="flat" cmpd="sng" algn="ctr">
                      <a:noFill/>
                      <a:prstDash val="solid"/>
                      <a:round/>
                      <a:headEnd type="none" w="med" len="med"/>
                      <a:tailEnd type="none" w="med" len="med"/>
                    </a:lnB>
                  </a:tcPr>
                </a:tc>
                <a:tc rowSpan="6" hMerge="1">
                  <a:txBody>
                    <a:bodyPr/>
                    <a:lstStyle/>
                    <a:p>
                      <a:endParaRPr lang="ru-RU"/>
                    </a:p>
                  </a:txBody>
                  <a:tcPr/>
                </a:tc>
                <a:tc rowSpan="6">
                  <a:txBody>
                    <a:bodyPr/>
                    <a:lstStyle/>
                    <a:p>
                      <a:pPr algn="ctr">
                        <a:lnSpc>
                          <a:spcPct val="115000"/>
                        </a:lnSpc>
                        <a:spcAft>
                          <a:spcPts val="0"/>
                        </a:spcAft>
                      </a:pPr>
                      <a:endParaRPr lang="ru-RU" sz="1600" b="1" dirty="0">
                        <a:solidFill>
                          <a:schemeClr val="tx1"/>
                        </a:solidFill>
                        <a:latin typeface="Calibri"/>
                        <a:ea typeface="Calibri"/>
                        <a:cs typeface="Times New Roman"/>
                      </a:endParaRPr>
                    </a:p>
                  </a:txBody>
                  <a:tcPr marL="58227" marR="58227" marT="0" marB="0" anchor="ctr">
                    <a:lnL>
                      <a:noFill/>
                    </a:lnL>
                    <a:lnR>
                      <a:noFill/>
                    </a:lnR>
                    <a:lnT>
                      <a:noFill/>
                    </a:lnT>
                    <a:lnB w="12700" cap="flat" cmpd="sng" algn="ctr">
                      <a:noFill/>
                      <a:prstDash val="solid"/>
                      <a:round/>
                      <a:headEnd type="none" w="med" len="med"/>
                      <a:tailEnd type="none" w="med" len="med"/>
                    </a:lnB>
                  </a:tcPr>
                </a:tc>
              </a:tr>
              <a:tr h="352646">
                <a:tc gridSpan="5">
                  <a:txBody>
                    <a:bodyPr/>
                    <a:lstStyle/>
                    <a:p>
                      <a:pPr algn="l">
                        <a:lnSpc>
                          <a:spcPct val="115000"/>
                        </a:lnSpc>
                        <a:spcAft>
                          <a:spcPts val="1000"/>
                        </a:spcAft>
                      </a:pPr>
                      <a:r>
                        <a:rPr lang="ru-RU" sz="1600" b="1" dirty="0">
                          <a:solidFill>
                            <a:schemeClr val="tx1"/>
                          </a:solidFill>
                          <a:latin typeface="Calibri"/>
                          <a:ea typeface="Calibri"/>
                          <a:cs typeface="Times New Roman"/>
                        </a:rPr>
                        <a:t> </a:t>
                      </a:r>
                    </a:p>
                  </a:txBody>
                  <a:tcPr marL="0" marR="0" marT="0" marB="0" anchor="ctr">
                    <a:lnL>
                      <a:noFill/>
                    </a:lnL>
                    <a:lnR>
                      <a:noFill/>
                    </a:lnR>
                    <a:lnT>
                      <a:noFill/>
                    </a:lnT>
                    <a:lnB>
                      <a:noFill/>
                    </a:lnB>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vMerge="1">
                  <a:txBody>
                    <a:bodyPr/>
                    <a:lstStyle/>
                    <a:p>
                      <a:endParaRPr lang="ru-RU"/>
                    </a:p>
                  </a:txBody>
                  <a:tcPr/>
                </a:tc>
                <a:tc gridSpan="2" vMerge="1">
                  <a:txBody>
                    <a:bodyPr/>
                    <a:lstStyle/>
                    <a:p>
                      <a:endParaRPr lang="ru-RU"/>
                    </a:p>
                  </a:txBody>
                  <a:tcPr/>
                </a:tc>
                <a:tc hMerge="1" vMerge="1">
                  <a:txBody>
                    <a:bodyPr/>
                    <a:lstStyle/>
                    <a:p>
                      <a:endParaRPr lang="ru-RU"/>
                    </a:p>
                  </a:txBody>
                  <a:tcPr/>
                </a:tc>
                <a:tc vMerge="1">
                  <a:txBody>
                    <a:bodyPr/>
                    <a:lstStyle/>
                    <a:p>
                      <a:endParaRPr lang="ru-RU"/>
                    </a:p>
                  </a:txBody>
                  <a:tcPr/>
                </a:tc>
              </a:tr>
              <a:tr h="358238">
                <a:tc gridSpan="5">
                  <a:txBody>
                    <a:bodyPr/>
                    <a:lstStyle/>
                    <a:p>
                      <a:pPr algn="l">
                        <a:lnSpc>
                          <a:spcPct val="115000"/>
                        </a:lnSpc>
                        <a:spcAft>
                          <a:spcPts val="1000"/>
                        </a:spcAft>
                      </a:pPr>
                      <a:r>
                        <a:rPr lang="ru-RU" sz="1600" b="1" dirty="0">
                          <a:solidFill>
                            <a:schemeClr val="tx1"/>
                          </a:solidFill>
                          <a:latin typeface="Calibri"/>
                          <a:ea typeface="Calibri"/>
                          <a:cs typeface="Times New Roman"/>
                        </a:rPr>
                        <a:t> </a:t>
                      </a:r>
                    </a:p>
                  </a:txBody>
                  <a:tcPr marL="0" marR="0" marT="0" marB="0" anchor="ctr">
                    <a:lnL>
                      <a:noFill/>
                    </a:lnL>
                    <a:lnR>
                      <a:noFill/>
                    </a:lnR>
                    <a:lnT>
                      <a:noFill/>
                    </a:lnT>
                    <a:lnB>
                      <a:noFill/>
                    </a:lnB>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vMerge="1">
                  <a:txBody>
                    <a:bodyPr/>
                    <a:lstStyle/>
                    <a:p>
                      <a:endParaRPr lang="ru-RU"/>
                    </a:p>
                  </a:txBody>
                  <a:tcPr/>
                </a:tc>
                <a:tc gridSpan="2" vMerge="1">
                  <a:txBody>
                    <a:bodyPr/>
                    <a:lstStyle/>
                    <a:p>
                      <a:endParaRPr lang="ru-RU"/>
                    </a:p>
                  </a:txBody>
                  <a:tcPr/>
                </a:tc>
                <a:tc hMerge="1" vMerge="1">
                  <a:txBody>
                    <a:bodyPr/>
                    <a:lstStyle/>
                    <a:p>
                      <a:endParaRPr lang="ru-RU"/>
                    </a:p>
                  </a:txBody>
                  <a:tcPr/>
                </a:tc>
                <a:tc vMerge="1">
                  <a:txBody>
                    <a:bodyPr/>
                    <a:lstStyle/>
                    <a:p>
                      <a:endParaRPr lang="ru-RU"/>
                    </a:p>
                  </a:txBody>
                  <a:tcPr/>
                </a:tc>
              </a:tr>
              <a:tr h="358238">
                <a:tc gridSpan="5">
                  <a:txBody>
                    <a:bodyPr/>
                    <a:lstStyle/>
                    <a:p>
                      <a:pPr algn="l">
                        <a:lnSpc>
                          <a:spcPct val="115000"/>
                        </a:lnSpc>
                        <a:spcAft>
                          <a:spcPts val="1000"/>
                        </a:spcAft>
                      </a:pPr>
                      <a:r>
                        <a:rPr lang="ru-RU" sz="1600" b="1" dirty="0">
                          <a:solidFill>
                            <a:schemeClr val="tx1"/>
                          </a:solidFill>
                          <a:latin typeface="Calibri"/>
                          <a:ea typeface="Calibri"/>
                          <a:cs typeface="Times New Roman"/>
                        </a:rPr>
                        <a:t> </a:t>
                      </a:r>
                    </a:p>
                  </a:txBody>
                  <a:tcPr marL="0" marR="0" marT="0" marB="0" anchor="ctr">
                    <a:lnL>
                      <a:noFill/>
                    </a:lnL>
                    <a:lnR>
                      <a:noFill/>
                    </a:lnR>
                    <a:lnT>
                      <a:noFill/>
                    </a:lnT>
                    <a:lnB>
                      <a:noFill/>
                    </a:lnB>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vMerge="1">
                  <a:txBody>
                    <a:bodyPr/>
                    <a:lstStyle/>
                    <a:p>
                      <a:endParaRPr lang="ru-RU"/>
                    </a:p>
                  </a:txBody>
                  <a:tcPr/>
                </a:tc>
                <a:tc gridSpan="2" vMerge="1">
                  <a:txBody>
                    <a:bodyPr/>
                    <a:lstStyle/>
                    <a:p>
                      <a:endParaRPr lang="ru-RU"/>
                    </a:p>
                  </a:txBody>
                  <a:tcPr/>
                </a:tc>
                <a:tc hMerge="1" vMerge="1">
                  <a:txBody>
                    <a:bodyPr/>
                    <a:lstStyle/>
                    <a:p>
                      <a:endParaRPr lang="ru-RU"/>
                    </a:p>
                  </a:txBody>
                  <a:tcPr/>
                </a:tc>
                <a:tc vMerge="1">
                  <a:txBody>
                    <a:bodyPr/>
                    <a:lstStyle/>
                    <a:p>
                      <a:endParaRPr lang="ru-RU"/>
                    </a:p>
                  </a:txBody>
                  <a:tcPr/>
                </a:tc>
              </a:tr>
              <a:tr h="358238">
                <a:tc gridSpan="5">
                  <a:txBody>
                    <a:bodyPr/>
                    <a:lstStyle/>
                    <a:p>
                      <a:pPr algn="l">
                        <a:lnSpc>
                          <a:spcPct val="115000"/>
                        </a:lnSpc>
                        <a:spcAft>
                          <a:spcPts val="1000"/>
                        </a:spcAft>
                      </a:pPr>
                      <a:r>
                        <a:rPr lang="ru-RU" sz="1600" b="1" dirty="0">
                          <a:solidFill>
                            <a:schemeClr val="tx1"/>
                          </a:solidFill>
                          <a:latin typeface="Calibri"/>
                          <a:ea typeface="Calibri"/>
                          <a:cs typeface="Times New Roman"/>
                        </a:rPr>
                        <a:t> </a:t>
                      </a:r>
                    </a:p>
                  </a:txBody>
                  <a:tcPr marL="0" marR="0" marT="0" marB="0" anchor="ctr">
                    <a:lnL>
                      <a:noFill/>
                    </a:lnL>
                    <a:lnR>
                      <a:noFill/>
                    </a:lnR>
                    <a:lnT>
                      <a:noFill/>
                    </a:lnT>
                    <a:lnB>
                      <a:noFill/>
                    </a:lnB>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vMerge="1">
                  <a:txBody>
                    <a:bodyPr/>
                    <a:lstStyle/>
                    <a:p>
                      <a:endParaRPr lang="ru-RU"/>
                    </a:p>
                  </a:txBody>
                  <a:tcPr/>
                </a:tc>
                <a:tc gridSpan="2" vMerge="1">
                  <a:txBody>
                    <a:bodyPr/>
                    <a:lstStyle/>
                    <a:p>
                      <a:endParaRPr lang="ru-RU"/>
                    </a:p>
                  </a:txBody>
                  <a:tcPr/>
                </a:tc>
                <a:tc hMerge="1" vMerge="1">
                  <a:txBody>
                    <a:bodyPr/>
                    <a:lstStyle/>
                    <a:p>
                      <a:endParaRPr lang="ru-RU"/>
                    </a:p>
                  </a:txBody>
                  <a:tcPr/>
                </a:tc>
                <a:tc vMerge="1">
                  <a:txBody>
                    <a:bodyPr/>
                    <a:lstStyle/>
                    <a:p>
                      <a:endParaRPr lang="ru-RU"/>
                    </a:p>
                  </a:txBody>
                  <a:tcPr/>
                </a:tc>
              </a:tr>
              <a:tr h="358238">
                <a:tc gridSpan="3">
                  <a:txBody>
                    <a:bodyPr/>
                    <a:lstStyle/>
                    <a:p>
                      <a:pPr algn="ctr">
                        <a:lnSpc>
                          <a:spcPct val="115000"/>
                        </a:lnSpc>
                        <a:spcAft>
                          <a:spcPts val="0"/>
                        </a:spcAft>
                      </a:pPr>
                      <a:endParaRPr lang="ru-RU" sz="1600" b="1">
                        <a:solidFill>
                          <a:schemeClr val="tx1"/>
                        </a:solidFill>
                        <a:latin typeface="Calibri"/>
                        <a:ea typeface="Calibri"/>
                        <a:cs typeface="Times New Roman"/>
                      </a:endParaRPr>
                    </a:p>
                  </a:txBody>
                  <a:tcPr marL="58227" marR="58227" marT="0" marB="0" anchor="ctr">
                    <a:lnL>
                      <a:noFill/>
                    </a:lnL>
                    <a:lnR w="12700" cap="flat" cmpd="sng" algn="ctr">
                      <a:no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hMerge="1">
                  <a:txBody>
                    <a:bodyPr/>
                    <a:lstStyle/>
                    <a:p>
                      <a:pPr algn="l">
                        <a:lnSpc>
                          <a:spcPct val="115000"/>
                        </a:lnSpc>
                        <a:spcAft>
                          <a:spcPts val="0"/>
                        </a:spcAft>
                      </a:pPr>
                      <a:endParaRPr lang="ru-RU" sz="1600" b="1" dirty="0">
                        <a:solidFill>
                          <a:schemeClr val="tx1"/>
                        </a:solidFill>
                        <a:latin typeface="Calibri"/>
                        <a:ea typeface="Calibri"/>
                        <a:cs typeface="Times New Roman"/>
                      </a:endParaRPr>
                    </a:p>
                  </a:txBody>
                  <a:tcPr marL="58227" marR="58227" marT="0" marB="0" anchor="ctr">
                    <a:lnL w="12700" cap="flat" cmpd="sng" algn="ctr">
                      <a:solidFill>
                        <a:srgbClr val="000000"/>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algn="ctr">
                        <a:lnSpc>
                          <a:spcPct val="115000"/>
                        </a:lnSpc>
                        <a:spcAft>
                          <a:spcPts val="0"/>
                        </a:spcAft>
                      </a:pPr>
                      <a:endParaRPr lang="ru-RU" sz="1600" b="1">
                        <a:solidFill>
                          <a:schemeClr val="tx1"/>
                        </a:solidFill>
                        <a:latin typeface="Calibri"/>
                        <a:ea typeface="Calibri"/>
                        <a:cs typeface="Times New Roman"/>
                      </a:endParaRPr>
                    </a:p>
                  </a:txBody>
                  <a:tcPr marL="58227" marR="58227"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endParaRPr lang="ru-RU" sz="1600" b="1">
                        <a:solidFill>
                          <a:schemeClr val="tx1"/>
                        </a:solidFill>
                        <a:latin typeface="Calibri"/>
                        <a:ea typeface="Calibri"/>
                        <a:cs typeface="Times New Roman"/>
                      </a:endParaRPr>
                    </a:p>
                  </a:txBody>
                  <a:tcPr marL="58227" marR="58227" marT="0" marB="0" anchor="ctr">
                    <a:lnL>
                      <a:noFill/>
                    </a:lnL>
                    <a:lnR>
                      <a:noFill/>
                    </a:lnR>
                    <a:lnT>
                      <a:noFill/>
                    </a:lnT>
                    <a:lnB w="12700" cap="flat" cmpd="sng" algn="ctr">
                      <a:solidFill>
                        <a:srgbClr val="000000"/>
                      </a:solidFill>
                      <a:prstDash val="solid"/>
                      <a:round/>
                      <a:headEnd type="none" w="med" len="med"/>
                      <a:tailEnd type="none" w="med" len="med"/>
                    </a:lnB>
                  </a:tcPr>
                </a:tc>
                <a:tc gridSpan="2">
                  <a:txBody>
                    <a:bodyPr/>
                    <a:lstStyle/>
                    <a:p>
                      <a:pPr algn="ctr">
                        <a:lnSpc>
                          <a:spcPct val="115000"/>
                        </a:lnSpc>
                        <a:spcAft>
                          <a:spcPts val="0"/>
                        </a:spcAft>
                      </a:pPr>
                      <a:endParaRPr lang="ru-RU" sz="1600" b="1" dirty="0">
                        <a:solidFill>
                          <a:schemeClr val="tx1"/>
                        </a:solidFill>
                        <a:latin typeface="Calibri"/>
                        <a:ea typeface="Calibri"/>
                        <a:cs typeface="Times New Roman"/>
                      </a:endParaRPr>
                    </a:p>
                  </a:txBody>
                  <a:tcPr marL="58227" marR="58227" marT="0" marB="0" anchor="ctr">
                    <a:lnL>
                      <a:noFill/>
                    </a:lnL>
                    <a:lnR w="12700" cap="flat" cmpd="sng" algn="ctr">
                      <a:no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hMerge="1">
                  <a:txBody>
                    <a:bodyPr/>
                    <a:lstStyle/>
                    <a:p>
                      <a:endParaRPr lang="ru-RU"/>
                    </a:p>
                  </a:txBody>
                  <a:tcPr/>
                </a:tc>
                <a:tc gridSpan="2" vMerge="1">
                  <a:txBody>
                    <a:bodyPr/>
                    <a:lstStyle/>
                    <a:p>
                      <a:endParaRPr lang="ru-RU"/>
                    </a:p>
                  </a:txBody>
                  <a:tcPr/>
                </a:tc>
                <a:tc hMerge="1" vMerge="1">
                  <a:txBody>
                    <a:bodyPr/>
                    <a:lstStyle/>
                    <a:p>
                      <a:endParaRPr lang="ru-RU"/>
                    </a:p>
                  </a:txBody>
                  <a:tcPr/>
                </a:tc>
                <a:tc vMerge="1">
                  <a:txBody>
                    <a:bodyPr/>
                    <a:lstStyle/>
                    <a:p>
                      <a:endParaRPr lang="ru-RU"/>
                    </a:p>
                  </a:txBody>
                  <a:tcPr/>
                </a:tc>
              </a:tr>
              <a:tr h="358238">
                <a:tc>
                  <a:txBody>
                    <a:bodyPr/>
                    <a:lstStyle/>
                    <a:p>
                      <a:pPr algn="ctr">
                        <a:lnSpc>
                          <a:spcPct val="115000"/>
                        </a:lnSpc>
                        <a:spcAft>
                          <a:spcPts val="0"/>
                        </a:spcAft>
                      </a:pPr>
                      <a:endParaRPr lang="ru-RU" sz="2400" b="1" dirty="0">
                        <a:solidFill>
                          <a:srgbClr val="C00000"/>
                        </a:solidFill>
                        <a:latin typeface="Calibri"/>
                        <a:ea typeface="Calibri"/>
                        <a:cs typeface="Times New Roman"/>
                      </a:endParaRPr>
                    </a:p>
                  </a:txBody>
                  <a:tcPr marL="58227" marR="5822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endParaRPr lang="ru-RU" sz="2400" b="1" dirty="0">
                        <a:solidFill>
                          <a:srgbClr val="C00000"/>
                        </a:solidFill>
                        <a:latin typeface="Calibri"/>
                        <a:ea typeface="Calibri"/>
                        <a:cs typeface="Times New Roman"/>
                      </a:endParaRPr>
                    </a:p>
                  </a:txBody>
                  <a:tcPr marL="58227" marR="5822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endParaRPr lang="ru-RU" sz="2400" b="1" dirty="0">
                        <a:solidFill>
                          <a:srgbClr val="C00000"/>
                        </a:solidFill>
                        <a:latin typeface="Calibri"/>
                        <a:ea typeface="Calibri"/>
                        <a:cs typeface="Times New Roman"/>
                      </a:endParaRPr>
                    </a:p>
                  </a:txBody>
                  <a:tcPr marL="58227" marR="5822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endParaRPr lang="ru-RU" sz="2400" b="1" dirty="0">
                        <a:solidFill>
                          <a:srgbClr val="C00000"/>
                        </a:solidFill>
                        <a:latin typeface="Calibri"/>
                        <a:ea typeface="Calibri"/>
                        <a:cs typeface="Times New Roman"/>
                      </a:endParaRPr>
                    </a:p>
                  </a:txBody>
                  <a:tcPr marL="58227" marR="5822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ru-RU" dirty="0"/>
                    </a:p>
                  </a:txBody>
                  <a:tcPr marL="58227" marR="5822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4">
                  <a:txBody>
                    <a:bodyPr/>
                    <a:lstStyle/>
                    <a:p>
                      <a:pPr algn="ctr">
                        <a:lnSpc>
                          <a:spcPct val="115000"/>
                        </a:lnSpc>
                        <a:spcAft>
                          <a:spcPts val="0"/>
                        </a:spcAft>
                      </a:pPr>
                      <a:endParaRPr lang="ru-RU" sz="2400" b="1" dirty="0">
                        <a:solidFill>
                          <a:srgbClr val="C00000"/>
                        </a:solidFill>
                        <a:latin typeface="Calibri"/>
                        <a:ea typeface="Calibri"/>
                        <a:cs typeface="Times New Roman"/>
                      </a:endParaRPr>
                    </a:p>
                  </a:txBody>
                  <a:tcPr marL="58227" marR="5822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tcPr>
                </a:tc>
                <a:tc hMerge="1">
                  <a:txBody>
                    <a:bodyPr/>
                    <a:lstStyle/>
                    <a:p>
                      <a:pPr algn="ctr">
                        <a:lnSpc>
                          <a:spcPct val="115000"/>
                        </a:lnSpc>
                        <a:spcAft>
                          <a:spcPts val="0"/>
                        </a:spcAft>
                      </a:pPr>
                      <a:endParaRPr lang="ru-RU" sz="2400" b="1" dirty="0">
                        <a:solidFill>
                          <a:srgbClr val="C00000"/>
                        </a:solidFill>
                        <a:latin typeface="Calibri"/>
                        <a:ea typeface="Calibri"/>
                        <a:cs typeface="Times New Roman"/>
                      </a:endParaRPr>
                    </a:p>
                  </a:txBody>
                  <a:tcPr marL="58227" marR="5822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algn="ctr">
                        <a:lnSpc>
                          <a:spcPct val="115000"/>
                        </a:lnSpc>
                        <a:spcAft>
                          <a:spcPts val="0"/>
                        </a:spcAft>
                      </a:pPr>
                      <a:endParaRPr lang="ru-RU" sz="2400" b="1" dirty="0">
                        <a:solidFill>
                          <a:srgbClr val="C00000"/>
                        </a:solidFill>
                        <a:latin typeface="Calibri"/>
                        <a:ea typeface="Calibri"/>
                        <a:cs typeface="Times New Roman"/>
                      </a:endParaRPr>
                    </a:p>
                  </a:txBody>
                  <a:tcPr marL="58227" marR="5822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algn="ctr">
                        <a:lnSpc>
                          <a:spcPct val="115000"/>
                        </a:lnSpc>
                        <a:spcAft>
                          <a:spcPts val="0"/>
                        </a:spcAft>
                      </a:pPr>
                      <a:endParaRPr lang="ru-RU" sz="2400" b="1" dirty="0">
                        <a:solidFill>
                          <a:srgbClr val="C00000"/>
                        </a:solidFill>
                        <a:latin typeface="Calibri"/>
                        <a:ea typeface="Calibri"/>
                        <a:cs typeface="Times New Roman"/>
                      </a:endParaRPr>
                    </a:p>
                  </a:txBody>
                  <a:tcPr marL="58227" marR="5822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58238">
                <a:tc rowSpan="7">
                  <a:txBody>
                    <a:bodyPr/>
                    <a:lstStyle/>
                    <a:p>
                      <a:pPr algn="ctr">
                        <a:lnSpc>
                          <a:spcPct val="115000"/>
                        </a:lnSpc>
                        <a:spcAft>
                          <a:spcPts val="0"/>
                        </a:spcAft>
                      </a:pPr>
                      <a:endParaRPr lang="ru-RU" sz="1600" b="1" dirty="0">
                        <a:solidFill>
                          <a:schemeClr val="tx1"/>
                        </a:solidFill>
                        <a:latin typeface="Calibri"/>
                        <a:ea typeface="Calibri"/>
                        <a:cs typeface="Times New Roman"/>
                      </a:endParaRPr>
                    </a:p>
                  </a:txBody>
                  <a:tcPr marL="58227" marR="58227" marT="0" marB="0" anchor="ctr">
                    <a:lnL>
                      <a:noFill/>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a:lnSpc>
                          <a:spcPct val="115000"/>
                        </a:lnSpc>
                        <a:spcAft>
                          <a:spcPts val="0"/>
                        </a:spcAft>
                      </a:pPr>
                      <a:endParaRPr lang="ru-RU" sz="1600" b="1" dirty="0">
                        <a:solidFill>
                          <a:schemeClr val="tx1"/>
                        </a:solidFill>
                        <a:latin typeface="Calibri"/>
                        <a:ea typeface="Calibri"/>
                        <a:cs typeface="Times New Roman"/>
                      </a:endParaRPr>
                    </a:p>
                  </a:txBody>
                  <a:tcPr marL="58227" marR="58227" marT="0" marB="0" anchor="ctr">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7" gridSpan="2">
                  <a:txBody>
                    <a:bodyPr/>
                    <a:lstStyle/>
                    <a:p>
                      <a:pPr algn="ctr">
                        <a:lnSpc>
                          <a:spcPct val="115000"/>
                        </a:lnSpc>
                        <a:spcAft>
                          <a:spcPts val="0"/>
                        </a:spcAft>
                      </a:pPr>
                      <a:endParaRPr lang="ru-RU" sz="1600" b="1" dirty="0">
                        <a:solidFill>
                          <a:schemeClr val="tx1"/>
                        </a:solidFill>
                        <a:latin typeface="Calibri"/>
                        <a:ea typeface="Calibri"/>
                        <a:cs typeface="Times New Roman"/>
                      </a:endParaRPr>
                    </a:p>
                  </a:txBody>
                  <a:tcPr marL="58227" marR="5822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rowSpan="7" hMerge="1">
                  <a:txBody>
                    <a:bodyPr/>
                    <a:lstStyle/>
                    <a:p>
                      <a:endParaRPr lang="ru-RU"/>
                    </a:p>
                  </a:txBody>
                  <a:tcPr/>
                </a:tc>
                <a:tc>
                  <a:txBody>
                    <a:bodyPr/>
                    <a:lstStyle/>
                    <a:p>
                      <a:endParaRPr lang="ru-RU"/>
                    </a:p>
                  </a:txBody>
                  <a:tcPr marL="58227" marR="5822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3">
                  <a:txBody>
                    <a:bodyPr/>
                    <a:lstStyle/>
                    <a:p>
                      <a:pPr algn="ctr">
                        <a:lnSpc>
                          <a:spcPct val="115000"/>
                        </a:lnSpc>
                        <a:spcAft>
                          <a:spcPts val="0"/>
                        </a:spcAft>
                      </a:pPr>
                      <a:endParaRPr lang="ru-RU" sz="1600" b="1" dirty="0">
                        <a:solidFill>
                          <a:schemeClr val="tx1"/>
                        </a:solidFill>
                        <a:latin typeface="Calibri"/>
                        <a:ea typeface="Calibri"/>
                        <a:cs typeface="Times New Roman"/>
                      </a:endParaRPr>
                    </a:p>
                  </a:txBody>
                  <a:tcPr marL="58227" marR="58227" marT="0" marB="0" anchor="ctr">
                    <a:lnL w="12700" cap="flat" cmpd="sng" algn="ctr">
                      <a:solidFill>
                        <a:srgbClr val="000000"/>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a:noFill/>
                    </a:lnB>
                  </a:tcPr>
                </a:tc>
                <a:tc rowSpan="7">
                  <a:txBody>
                    <a:bodyPr/>
                    <a:lstStyle/>
                    <a:p>
                      <a:pPr algn="ctr">
                        <a:lnSpc>
                          <a:spcPct val="115000"/>
                        </a:lnSpc>
                        <a:spcAft>
                          <a:spcPts val="0"/>
                        </a:spcAft>
                      </a:pPr>
                      <a:endParaRPr lang="ru-RU" sz="1600" b="1" dirty="0">
                        <a:solidFill>
                          <a:schemeClr val="tx1"/>
                        </a:solidFill>
                        <a:latin typeface="Calibri"/>
                        <a:ea typeface="Calibri"/>
                        <a:cs typeface="Times New Roman"/>
                      </a:endParaRPr>
                    </a:p>
                  </a:txBody>
                  <a:tcPr marL="58227" marR="58227" marT="0" marB="0" anchor="ctr">
                    <a:lnL w="12700" cap="flat" cmpd="sng" algn="ctr">
                      <a:noFill/>
                      <a:prstDash val="solid"/>
                      <a:round/>
                      <a:headEnd type="none" w="med" len="med"/>
                      <a:tailEnd type="none" w="med" len="med"/>
                    </a:lnL>
                    <a:lnR>
                      <a:noFill/>
                    </a:lnR>
                    <a:lnT w="12700" cap="flat" cmpd="sng" algn="ctr">
                      <a:noFill/>
                      <a:prstDash val="solid"/>
                      <a:round/>
                      <a:headEnd type="none" w="med" len="med"/>
                      <a:tailEnd type="none" w="med" len="med"/>
                    </a:lnT>
                    <a:lnB>
                      <a:noFill/>
                    </a:lnB>
                  </a:tcPr>
                </a:tc>
                <a:tc rowSpan="2" gridSpan="2">
                  <a:txBody>
                    <a:bodyPr/>
                    <a:lstStyle/>
                    <a:p>
                      <a:pPr algn="ctr">
                        <a:lnSpc>
                          <a:spcPct val="115000"/>
                        </a:lnSpc>
                        <a:spcAft>
                          <a:spcPts val="0"/>
                        </a:spcAft>
                      </a:pPr>
                      <a:endParaRPr lang="ru-RU" sz="1600" b="1" dirty="0">
                        <a:solidFill>
                          <a:schemeClr val="tx1"/>
                        </a:solidFill>
                        <a:latin typeface="Calibri"/>
                        <a:ea typeface="Calibri"/>
                        <a:cs typeface="Times New Roman"/>
                      </a:endParaRPr>
                    </a:p>
                  </a:txBody>
                  <a:tcPr marL="58227" marR="58227" marT="0" marB="0" anchor="ctr">
                    <a:lnL>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a:noFill/>
                    </a:lnB>
                  </a:tcPr>
                </a:tc>
                <a:tc rowSpan="2" hMerge="1">
                  <a:txBody>
                    <a:bodyPr/>
                    <a:lstStyle/>
                    <a:p>
                      <a:pPr algn="ctr">
                        <a:lnSpc>
                          <a:spcPct val="115000"/>
                        </a:lnSpc>
                        <a:spcAft>
                          <a:spcPts val="0"/>
                        </a:spcAft>
                      </a:pPr>
                      <a:endParaRPr lang="ru-RU" sz="1600" b="1" dirty="0">
                        <a:solidFill>
                          <a:schemeClr val="tx1"/>
                        </a:solidFill>
                        <a:latin typeface="Calibri"/>
                        <a:ea typeface="Calibri"/>
                        <a:cs typeface="Times New Roman"/>
                      </a:endParaRPr>
                    </a:p>
                  </a:txBody>
                  <a:tcPr marL="58227" marR="58227"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r>
              <a:tr h="358238">
                <a:tc vMerge="1">
                  <a:txBody>
                    <a:bodyPr/>
                    <a:lstStyle/>
                    <a:p>
                      <a:endParaRPr lang="ru-RU"/>
                    </a:p>
                  </a:txBody>
                  <a:tcPr/>
                </a:tc>
                <a:tc>
                  <a:txBody>
                    <a:bodyPr/>
                    <a:lstStyle/>
                    <a:p>
                      <a:pPr algn="ctr">
                        <a:lnSpc>
                          <a:spcPct val="115000"/>
                        </a:lnSpc>
                        <a:spcAft>
                          <a:spcPts val="0"/>
                        </a:spcAft>
                      </a:pPr>
                      <a:endParaRPr lang="ru-RU" sz="1600" b="1" dirty="0">
                        <a:solidFill>
                          <a:schemeClr val="tx1"/>
                        </a:solidFill>
                        <a:latin typeface="Calibri"/>
                        <a:ea typeface="Calibri"/>
                        <a:cs typeface="Times New Roman"/>
                      </a:endParaRPr>
                    </a:p>
                  </a:txBody>
                  <a:tcPr marL="58227" marR="58227" marT="0" marB="0" anchor="ctr">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vMerge="1">
                  <a:txBody>
                    <a:bodyPr/>
                    <a:lstStyle/>
                    <a:p>
                      <a:endParaRPr lang="ru-RU"/>
                    </a:p>
                  </a:txBody>
                  <a:tcPr/>
                </a:tc>
                <a:tc hMerge="1" vMerge="1">
                  <a:txBody>
                    <a:bodyPr/>
                    <a:lstStyle/>
                    <a:p>
                      <a:endParaRPr lang="ru-RU"/>
                    </a:p>
                  </a:txBody>
                  <a:tcPr/>
                </a:tc>
                <a:tc>
                  <a:txBody>
                    <a:bodyPr/>
                    <a:lstStyle/>
                    <a:p>
                      <a:endParaRPr lang="ru-RU"/>
                    </a:p>
                  </a:txBody>
                  <a:tcPr marL="58227" marR="5822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ru-RU"/>
                    </a:p>
                  </a:txBody>
                  <a:tcPr/>
                </a:tc>
                <a:tc vMerge="1">
                  <a:txBody>
                    <a:bodyPr/>
                    <a:lstStyle/>
                    <a:p>
                      <a:endParaRPr lang="ru-RU"/>
                    </a:p>
                  </a:txBody>
                  <a:tcPr/>
                </a:tc>
                <a:tc gridSpan="2" vMerge="1">
                  <a:txBody>
                    <a:bodyPr/>
                    <a:lstStyle/>
                    <a:p>
                      <a:endParaRPr lang="ru-RU"/>
                    </a:p>
                  </a:txBody>
                  <a:tcPr/>
                </a:tc>
                <a:tc hMerge="1" vMerge="1">
                  <a:txBody>
                    <a:bodyPr/>
                    <a:lstStyle/>
                    <a:p>
                      <a:endParaRPr lang="ru-RU"/>
                    </a:p>
                  </a:txBody>
                  <a:tcPr/>
                </a:tc>
              </a:tr>
              <a:tr h="358238">
                <a:tc vMerge="1">
                  <a:txBody>
                    <a:bodyPr/>
                    <a:lstStyle/>
                    <a:p>
                      <a:endParaRPr lang="ru-RU"/>
                    </a:p>
                  </a:txBody>
                  <a:tcPr/>
                </a:tc>
                <a:tc>
                  <a:txBody>
                    <a:bodyPr/>
                    <a:lstStyle/>
                    <a:p>
                      <a:pPr algn="ctr">
                        <a:lnSpc>
                          <a:spcPct val="115000"/>
                        </a:lnSpc>
                        <a:spcAft>
                          <a:spcPts val="0"/>
                        </a:spcAft>
                      </a:pPr>
                      <a:endParaRPr lang="ru-RU" sz="1600" b="1" dirty="0">
                        <a:solidFill>
                          <a:schemeClr val="tx1"/>
                        </a:solidFill>
                        <a:latin typeface="Calibri"/>
                        <a:ea typeface="Calibri"/>
                        <a:cs typeface="Times New Roman"/>
                      </a:endParaRPr>
                    </a:p>
                  </a:txBody>
                  <a:tcPr marL="58227" marR="58227" marT="0" marB="0" anchor="ctr">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vMerge="1">
                  <a:txBody>
                    <a:bodyPr/>
                    <a:lstStyle/>
                    <a:p>
                      <a:endParaRPr lang="ru-RU"/>
                    </a:p>
                  </a:txBody>
                  <a:tcPr/>
                </a:tc>
                <a:tc hMerge="1" vMerge="1">
                  <a:txBody>
                    <a:bodyPr/>
                    <a:lstStyle/>
                    <a:p>
                      <a:endParaRPr lang="ru-RU"/>
                    </a:p>
                  </a:txBody>
                  <a:tcPr/>
                </a:tc>
                <a:tc>
                  <a:txBody>
                    <a:bodyPr/>
                    <a:lstStyle/>
                    <a:p>
                      <a:endParaRPr lang="ru-RU"/>
                    </a:p>
                  </a:txBody>
                  <a:tcPr marL="58227" marR="5822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ru-RU" dirty="0"/>
                    </a:p>
                  </a:txBody>
                  <a:tcPr/>
                </a:tc>
                <a:tc vMerge="1">
                  <a:txBody>
                    <a:bodyPr/>
                    <a:lstStyle/>
                    <a:p>
                      <a:endParaRPr lang="ru-RU"/>
                    </a:p>
                  </a:txBody>
                  <a:tcPr/>
                </a:tc>
                <a:tc rowSpan="5" gridSpan="2">
                  <a:txBody>
                    <a:bodyPr/>
                    <a:lstStyle/>
                    <a:p>
                      <a:pPr algn="ctr">
                        <a:lnSpc>
                          <a:spcPct val="115000"/>
                        </a:lnSpc>
                        <a:spcAft>
                          <a:spcPts val="0"/>
                        </a:spcAft>
                      </a:pPr>
                      <a:endParaRPr lang="ru-RU" sz="1600" b="1" dirty="0">
                        <a:solidFill>
                          <a:schemeClr val="tx1"/>
                        </a:solidFill>
                        <a:latin typeface="Calibri"/>
                        <a:ea typeface="Calibri"/>
                        <a:cs typeface="Times New Roman"/>
                      </a:endParaRPr>
                    </a:p>
                  </a:txBody>
                  <a:tcPr marL="58227" marR="58227" marT="0" marB="0" anchor="ctr">
                    <a:lnL>
                      <a:noFill/>
                    </a:lnL>
                    <a:lnR>
                      <a:noFill/>
                    </a:lnR>
                    <a:lnT>
                      <a:noFill/>
                    </a:lnT>
                    <a:lnB>
                      <a:noFill/>
                    </a:lnB>
                  </a:tcPr>
                </a:tc>
                <a:tc rowSpan="5" hMerge="1">
                  <a:txBody>
                    <a:bodyPr/>
                    <a:lstStyle/>
                    <a:p>
                      <a:endParaRPr lang="ru-RU"/>
                    </a:p>
                  </a:txBody>
                  <a:tcPr/>
                </a:tc>
              </a:tr>
              <a:tr h="358238">
                <a:tc vMerge="1">
                  <a:txBody>
                    <a:bodyPr/>
                    <a:lstStyle/>
                    <a:p>
                      <a:endParaRPr lang="ru-RU"/>
                    </a:p>
                  </a:txBody>
                  <a:tcPr/>
                </a:tc>
                <a:tc>
                  <a:txBody>
                    <a:bodyPr/>
                    <a:lstStyle/>
                    <a:p>
                      <a:pPr algn="ctr">
                        <a:lnSpc>
                          <a:spcPct val="115000"/>
                        </a:lnSpc>
                        <a:spcAft>
                          <a:spcPts val="0"/>
                        </a:spcAft>
                      </a:pPr>
                      <a:endParaRPr lang="ru-RU" sz="1600" b="1" dirty="0">
                        <a:solidFill>
                          <a:schemeClr val="tx1"/>
                        </a:solidFill>
                        <a:latin typeface="Calibri"/>
                        <a:ea typeface="Calibri"/>
                        <a:cs typeface="Times New Roman"/>
                      </a:endParaRPr>
                    </a:p>
                  </a:txBody>
                  <a:tcPr marL="58227" marR="5822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gridSpan="2" vMerge="1">
                  <a:txBody>
                    <a:bodyPr/>
                    <a:lstStyle/>
                    <a:p>
                      <a:endParaRPr lang="ru-RU"/>
                    </a:p>
                  </a:txBody>
                  <a:tcPr/>
                </a:tc>
                <a:tc hMerge="1" vMerge="1">
                  <a:txBody>
                    <a:bodyPr/>
                    <a:lstStyle/>
                    <a:p>
                      <a:endParaRPr lang="ru-RU"/>
                    </a:p>
                  </a:txBody>
                  <a:tcPr/>
                </a:tc>
                <a:tc>
                  <a:txBody>
                    <a:bodyPr/>
                    <a:lstStyle/>
                    <a:p>
                      <a:endParaRPr lang="ru-RU"/>
                    </a:p>
                  </a:txBody>
                  <a:tcPr marL="58227" marR="5822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4">
                  <a:txBody>
                    <a:bodyPr/>
                    <a:lstStyle/>
                    <a:p>
                      <a:pPr algn="ctr">
                        <a:lnSpc>
                          <a:spcPct val="115000"/>
                        </a:lnSpc>
                        <a:spcAft>
                          <a:spcPts val="0"/>
                        </a:spcAft>
                      </a:pPr>
                      <a:endParaRPr lang="ru-RU" sz="1600" b="1">
                        <a:solidFill>
                          <a:schemeClr val="tx1"/>
                        </a:solidFill>
                        <a:latin typeface="Calibri"/>
                        <a:ea typeface="Calibri"/>
                        <a:cs typeface="Times New Roman"/>
                      </a:endParaRPr>
                    </a:p>
                  </a:txBody>
                  <a:tcPr marL="58227" marR="58227" marT="0" marB="0" anchor="ctr">
                    <a:lnL w="12700" cap="flat" cmpd="sng" algn="ctr">
                      <a:solidFill>
                        <a:srgbClr val="000000"/>
                      </a:solidFill>
                      <a:prstDash val="solid"/>
                      <a:round/>
                      <a:headEnd type="none" w="med" len="med"/>
                      <a:tailEnd type="none" w="med" len="med"/>
                    </a:lnL>
                    <a:lnR>
                      <a:noFill/>
                    </a:lnR>
                    <a:lnT>
                      <a:noFill/>
                    </a:lnT>
                    <a:lnB>
                      <a:noFill/>
                    </a:lnB>
                  </a:tcPr>
                </a:tc>
                <a:tc vMerge="1">
                  <a:txBody>
                    <a:bodyPr/>
                    <a:lstStyle/>
                    <a:p>
                      <a:endParaRPr lang="ru-RU"/>
                    </a:p>
                  </a:txBody>
                  <a:tcPr/>
                </a:tc>
                <a:tc gridSpan="2" vMerge="1">
                  <a:txBody>
                    <a:bodyPr/>
                    <a:lstStyle/>
                    <a:p>
                      <a:endParaRPr lang="ru-RU"/>
                    </a:p>
                  </a:txBody>
                  <a:tcPr/>
                </a:tc>
                <a:tc hMerge="1" vMerge="1">
                  <a:txBody>
                    <a:bodyPr/>
                    <a:lstStyle/>
                    <a:p>
                      <a:endParaRPr lang="ru-RU"/>
                    </a:p>
                  </a:txBody>
                  <a:tcPr/>
                </a:tc>
              </a:tr>
              <a:tr h="358238">
                <a:tc vMerge="1">
                  <a:txBody>
                    <a:bodyPr/>
                    <a:lstStyle/>
                    <a:p>
                      <a:endParaRPr lang="ru-RU"/>
                    </a:p>
                  </a:txBody>
                  <a:tcPr/>
                </a:tc>
                <a:tc>
                  <a:txBody>
                    <a:bodyPr/>
                    <a:lstStyle/>
                    <a:p>
                      <a:pPr algn="ctr">
                        <a:lnSpc>
                          <a:spcPct val="115000"/>
                        </a:lnSpc>
                        <a:spcAft>
                          <a:spcPts val="0"/>
                        </a:spcAft>
                      </a:pPr>
                      <a:endParaRPr lang="ru-RU" sz="1600" b="1" dirty="0">
                        <a:solidFill>
                          <a:schemeClr val="tx1"/>
                        </a:solidFill>
                        <a:latin typeface="Calibri"/>
                        <a:ea typeface="Calibri"/>
                        <a:cs typeface="Times New Roman"/>
                      </a:endParaRPr>
                    </a:p>
                  </a:txBody>
                  <a:tcPr marL="58227" marR="5822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gridSpan="2" vMerge="1">
                  <a:txBody>
                    <a:bodyPr/>
                    <a:lstStyle/>
                    <a:p>
                      <a:endParaRPr lang="ru-RU"/>
                    </a:p>
                  </a:txBody>
                  <a:tcPr/>
                </a:tc>
                <a:tc hMerge="1" vMerge="1">
                  <a:txBody>
                    <a:bodyPr/>
                    <a:lstStyle/>
                    <a:p>
                      <a:endParaRPr lang="ru-RU"/>
                    </a:p>
                  </a:txBody>
                  <a:tcPr/>
                </a:tc>
                <a:tc>
                  <a:txBody>
                    <a:bodyPr/>
                    <a:lstStyle/>
                    <a:p>
                      <a:endParaRPr lang="ru-RU"/>
                    </a:p>
                  </a:txBody>
                  <a:tcPr marL="58227" marR="5822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ru-RU"/>
                    </a:p>
                  </a:txBody>
                  <a:tcPr/>
                </a:tc>
                <a:tc vMerge="1">
                  <a:txBody>
                    <a:bodyPr/>
                    <a:lstStyle/>
                    <a:p>
                      <a:endParaRPr lang="ru-RU"/>
                    </a:p>
                  </a:txBody>
                  <a:tcPr/>
                </a:tc>
                <a:tc gridSpan="2" vMerge="1">
                  <a:txBody>
                    <a:bodyPr/>
                    <a:lstStyle/>
                    <a:p>
                      <a:endParaRPr lang="ru-RU"/>
                    </a:p>
                  </a:txBody>
                  <a:tcPr/>
                </a:tc>
                <a:tc hMerge="1" vMerge="1">
                  <a:txBody>
                    <a:bodyPr/>
                    <a:lstStyle/>
                    <a:p>
                      <a:endParaRPr lang="ru-RU"/>
                    </a:p>
                  </a:txBody>
                  <a:tcPr/>
                </a:tc>
              </a:tr>
              <a:tr h="358238">
                <a:tc vMerge="1">
                  <a:txBody>
                    <a:bodyPr/>
                    <a:lstStyle/>
                    <a:p>
                      <a:endParaRPr lang="ru-RU"/>
                    </a:p>
                  </a:txBody>
                  <a:tcPr/>
                </a:tc>
                <a:tc>
                  <a:txBody>
                    <a:bodyPr/>
                    <a:lstStyle/>
                    <a:p>
                      <a:pPr algn="ctr">
                        <a:lnSpc>
                          <a:spcPct val="115000"/>
                        </a:lnSpc>
                        <a:spcAft>
                          <a:spcPts val="0"/>
                        </a:spcAft>
                      </a:pPr>
                      <a:endParaRPr lang="ru-RU" sz="1600" b="1" dirty="0">
                        <a:solidFill>
                          <a:schemeClr val="tx1"/>
                        </a:solidFill>
                        <a:latin typeface="Calibri"/>
                        <a:ea typeface="Calibri"/>
                        <a:cs typeface="Times New Roman"/>
                      </a:endParaRPr>
                    </a:p>
                  </a:txBody>
                  <a:tcPr marL="58227" marR="5822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gridSpan="2" vMerge="1">
                  <a:txBody>
                    <a:bodyPr/>
                    <a:lstStyle/>
                    <a:p>
                      <a:endParaRPr lang="ru-RU"/>
                    </a:p>
                  </a:txBody>
                  <a:tcPr/>
                </a:tc>
                <a:tc hMerge="1" vMerge="1">
                  <a:txBody>
                    <a:bodyPr/>
                    <a:lstStyle/>
                    <a:p>
                      <a:endParaRPr lang="ru-RU"/>
                    </a:p>
                  </a:txBody>
                  <a:tcPr/>
                </a:tc>
                <a:tc>
                  <a:txBody>
                    <a:bodyPr/>
                    <a:lstStyle/>
                    <a:p>
                      <a:endParaRPr lang="ru-RU"/>
                    </a:p>
                  </a:txBody>
                  <a:tcPr marL="58227" marR="5822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ru-RU"/>
                    </a:p>
                  </a:txBody>
                  <a:tcPr/>
                </a:tc>
                <a:tc vMerge="1">
                  <a:txBody>
                    <a:bodyPr/>
                    <a:lstStyle/>
                    <a:p>
                      <a:endParaRPr lang="ru-RU"/>
                    </a:p>
                  </a:txBody>
                  <a:tcPr/>
                </a:tc>
                <a:tc gridSpan="2" vMerge="1">
                  <a:txBody>
                    <a:bodyPr/>
                    <a:lstStyle/>
                    <a:p>
                      <a:endParaRPr lang="ru-RU"/>
                    </a:p>
                  </a:txBody>
                  <a:tcPr/>
                </a:tc>
                <a:tc hMerge="1" vMerge="1">
                  <a:txBody>
                    <a:bodyPr/>
                    <a:lstStyle/>
                    <a:p>
                      <a:endParaRPr lang="ru-RU"/>
                    </a:p>
                  </a:txBody>
                  <a:tcPr/>
                </a:tc>
              </a:tr>
              <a:tr h="710884">
                <a:tc vMerge="1">
                  <a:txBody>
                    <a:bodyPr/>
                    <a:lstStyle/>
                    <a:p>
                      <a:endParaRPr lang="ru-RU"/>
                    </a:p>
                  </a:txBody>
                  <a:tcPr/>
                </a:tc>
                <a:tc>
                  <a:txBody>
                    <a:bodyPr/>
                    <a:lstStyle/>
                    <a:p>
                      <a:pPr algn="ctr">
                        <a:lnSpc>
                          <a:spcPct val="115000"/>
                        </a:lnSpc>
                        <a:spcAft>
                          <a:spcPts val="0"/>
                        </a:spcAft>
                      </a:pPr>
                      <a:endParaRPr lang="ru-RU" sz="1600" b="1" dirty="0">
                        <a:solidFill>
                          <a:schemeClr val="tx1"/>
                        </a:solidFill>
                        <a:latin typeface="Calibri"/>
                        <a:ea typeface="Calibri"/>
                        <a:cs typeface="Times New Roman"/>
                      </a:endParaRPr>
                    </a:p>
                  </a:txBody>
                  <a:tcPr marL="58227" marR="58227"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a:noFill/>
                    </a:lnB>
                  </a:tcPr>
                </a:tc>
                <a:tc gridSpan="2" vMerge="1">
                  <a:txBody>
                    <a:bodyPr/>
                    <a:lstStyle/>
                    <a:p>
                      <a:endParaRPr lang="ru-RU"/>
                    </a:p>
                  </a:txBody>
                  <a:tcPr/>
                </a:tc>
                <a:tc hMerge="1" vMerge="1">
                  <a:txBody>
                    <a:bodyPr/>
                    <a:lstStyle/>
                    <a:p>
                      <a:endParaRPr lang="ru-RU"/>
                    </a:p>
                  </a:txBody>
                  <a:tcPr/>
                </a:tc>
                <a:tc>
                  <a:txBody>
                    <a:bodyPr/>
                    <a:lstStyle/>
                    <a:p>
                      <a:endParaRPr lang="ru-RU" dirty="0"/>
                    </a:p>
                  </a:txBody>
                  <a:tcPr marL="58227" marR="58227"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ru-RU"/>
                    </a:p>
                  </a:txBody>
                  <a:tcPr/>
                </a:tc>
                <a:tc vMerge="1">
                  <a:txBody>
                    <a:bodyPr/>
                    <a:lstStyle/>
                    <a:p>
                      <a:endParaRPr lang="ru-RU"/>
                    </a:p>
                  </a:txBody>
                  <a:tcPr/>
                </a:tc>
                <a:tc gridSpan="2" vMerge="1">
                  <a:txBody>
                    <a:bodyPr/>
                    <a:lstStyle/>
                    <a:p>
                      <a:endParaRPr lang="ru-RU"/>
                    </a:p>
                  </a:txBody>
                  <a:tcPr/>
                </a:tc>
                <a:tc hMerge="1" vMerge="1">
                  <a:txBody>
                    <a:bodyPr/>
                    <a:lstStyle/>
                    <a:p>
                      <a:endParaRPr lang="ru-RU"/>
                    </a:p>
                  </a:txBody>
                  <a:tcPr/>
                </a:tc>
              </a:tr>
            </a:tbl>
          </a:graphicData>
        </a:graphic>
      </p:graphicFrame>
      <p:sp>
        <p:nvSpPr>
          <p:cNvPr id="5" name="Прямоугольник 4"/>
          <p:cNvSpPr/>
          <p:nvPr/>
        </p:nvSpPr>
        <p:spPr>
          <a:xfrm>
            <a:off x="214282" y="357167"/>
            <a:ext cx="8215370" cy="923330"/>
          </a:xfrm>
          <a:prstGeom prst="rect">
            <a:avLst/>
          </a:prstGeom>
          <a:solidFill>
            <a:srgbClr val="CC66FF"/>
          </a:solidFill>
          <a:ln>
            <a:solidFill>
              <a:srgbClr val="7030A0"/>
            </a:solidFill>
          </a:ln>
          <a:effectLst>
            <a:softEdge rad="635000"/>
          </a:effectLst>
          <a:scene3d>
            <a:camera prst="orthographicFront"/>
            <a:lightRig rig="threePt" dir="t"/>
          </a:scene3d>
          <a:sp3d>
            <a:bevelT/>
          </a:sp3d>
        </p:spPr>
        <p:txBody>
          <a:bodyPr wrap="square">
            <a:spAutoFit/>
          </a:bodyPr>
          <a:lstStyle/>
          <a:p>
            <a:r>
              <a:rPr lang="ru-RU" dirty="0" smtClean="0"/>
              <a:t>Имя «Короля математики» того времени, единомышленника Лобачевского, необходимо отгадать небольшой кроссворд, ключевым словом которого его является его фамилия.</a:t>
            </a:r>
            <a:endParaRPr lang="ru-RU" dirty="0"/>
          </a:p>
        </p:txBody>
      </p:sp>
      <p:graphicFrame>
        <p:nvGraphicFramePr>
          <p:cNvPr id="7" name="Таблица 6"/>
          <p:cNvGraphicFramePr>
            <a:graphicFrameLocks noGrp="1"/>
          </p:cNvGraphicFramePr>
          <p:nvPr/>
        </p:nvGraphicFramePr>
        <p:xfrm>
          <a:off x="3214679" y="3143248"/>
          <a:ext cx="714380" cy="2570052"/>
        </p:xfrm>
        <a:graphic>
          <a:graphicData uri="http://schemas.openxmlformats.org/drawingml/2006/table">
            <a:tbl>
              <a:tblPr/>
              <a:tblGrid>
                <a:gridCol w="714380"/>
              </a:tblGrid>
              <a:tr h="358238">
                <a:tc>
                  <a:txBody>
                    <a:bodyPr/>
                    <a:lstStyle/>
                    <a:p>
                      <a:pPr marL="0" indent="0" algn="ctr">
                        <a:lnSpc>
                          <a:spcPct val="115000"/>
                        </a:lnSpc>
                        <a:spcAft>
                          <a:spcPts val="0"/>
                        </a:spcAft>
                      </a:pPr>
                      <a:r>
                        <a:rPr lang="ru-RU" sz="2000" b="1" dirty="0" smtClean="0">
                          <a:solidFill>
                            <a:srgbClr val="C00000"/>
                          </a:solidFill>
                          <a:latin typeface="Calibri"/>
                          <a:ea typeface="Calibri"/>
                          <a:cs typeface="Times New Roman"/>
                        </a:rPr>
                        <a:t>2</a:t>
                      </a:r>
                      <a:r>
                        <a:rPr lang="ru-RU" sz="2400" b="1" dirty="0" smtClean="0">
                          <a:solidFill>
                            <a:srgbClr val="C00000"/>
                          </a:solidFill>
                          <a:latin typeface="Calibri"/>
                          <a:ea typeface="Calibri"/>
                          <a:cs typeface="Times New Roman"/>
                        </a:rPr>
                        <a:t> </a:t>
                      </a:r>
                      <a:r>
                        <a:rPr lang="ru-RU" sz="2000" b="1" dirty="0" smtClean="0">
                          <a:solidFill>
                            <a:schemeClr val="tx1"/>
                          </a:solidFill>
                          <a:latin typeface="Calibri"/>
                          <a:ea typeface="Calibri"/>
                          <a:cs typeface="Times New Roman"/>
                        </a:rPr>
                        <a:t>с</a:t>
                      </a:r>
                      <a:endParaRPr lang="ru-RU" sz="2400" b="1" dirty="0">
                        <a:solidFill>
                          <a:schemeClr val="tx1"/>
                        </a:solidFill>
                        <a:latin typeface="Calibri"/>
                        <a:ea typeface="Calibri"/>
                        <a:cs typeface="Times New Roman"/>
                      </a:endParaRPr>
                    </a:p>
                  </a:txBody>
                  <a:tcPr marL="58227" marR="5822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58238">
                <a:tc>
                  <a:txBody>
                    <a:bodyPr/>
                    <a:lstStyle/>
                    <a:p>
                      <a:pPr algn="ctr">
                        <a:lnSpc>
                          <a:spcPct val="115000"/>
                        </a:lnSpc>
                        <a:spcAft>
                          <a:spcPts val="0"/>
                        </a:spcAft>
                      </a:pPr>
                      <a:r>
                        <a:rPr lang="ru-RU" sz="1600" b="1" dirty="0" smtClean="0">
                          <a:solidFill>
                            <a:schemeClr val="tx1"/>
                          </a:solidFill>
                          <a:latin typeface="Calibri"/>
                          <a:ea typeface="Calibri"/>
                          <a:cs typeface="Times New Roman"/>
                        </a:rPr>
                        <a:t>е</a:t>
                      </a:r>
                      <a:endParaRPr lang="ru-RU" sz="1600" b="1" dirty="0">
                        <a:solidFill>
                          <a:schemeClr val="tx1"/>
                        </a:solidFill>
                        <a:latin typeface="Calibri"/>
                        <a:ea typeface="Calibri"/>
                        <a:cs typeface="Times New Roman"/>
                      </a:endParaRPr>
                    </a:p>
                  </a:txBody>
                  <a:tcPr marL="58227" marR="5822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58238">
                <a:tc>
                  <a:txBody>
                    <a:bodyPr/>
                    <a:lstStyle/>
                    <a:p>
                      <a:pPr algn="ctr">
                        <a:lnSpc>
                          <a:spcPct val="115000"/>
                        </a:lnSpc>
                        <a:spcAft>
                          <a:spcPts val="0"/>
                        </a:spcAft>
                      </a:pPr>
                      <a:r>
                        <a:rPr lang="ru-RU" sz="1600" b="1" dirty="0" smtClean="0">
                          <a:solidFill>
                            <a:schemeClr val="tx1"/>
                          </a:solidFill>
                          <a:latin typeface="Calibri"/>
                          <a:ea typeface="Calibri"/>
                          <a:cs typeface="Times New Roman"/>
                        </a:rPr>
                        <a:t>к</a:t>
                      </a:r>
                      <a:endParaRPr lang="ru-RU" sz="1600" b="1" dirty="0">
                        <a:solidFill>
                          <a:schemeClr val="tx1"/>
                        </a:solidFill>
                        <a:latin typeface="Calibri"/>
                        <a:ea typeface="Calibri"/>
                        <a:cs typeface="Times New Roman"/>
                      </a:endParaRPr>
                    </a:p>
                  </a:txBody>
                  <a:tcPr marL="58227" marR="5822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58238">
                <a:tc>
                  <a:txBody>
                    <a:bodyPr/>
                    <a:lstStyle/>
                    <a:p>
                      <a:pPr algn="ctr">
                        <a:lnSpc>
                          <a:spcPct val="115000"/>
                        </a:lnSpc>
                        <a:spcAft>
                          <a:spcPts val="0"/>
                        </a:spcAft>
                      </a:pPr>
                      <a:r>
                        <a:rPr lang="ru-RU" sz="1600" b="1" dirty="0" smtClean="0">
                          <a:solidFill>
                            <a:schemeClr val="tx1"/>
                          </a:solidFill>
                          <a:latin typeface="Calibri"/>
                          <a:ea typeface="Calibri"/>
                          <a:cs typeface="Times New Roman"/>
                        </a:rPr>
                        <a:t>у</a:t>
                      </a:r>
                      <a:endParaRPr lang="ru-RU" sz="1600" b="1" dirty="0">
                        <a:solidFill>
                          <a:schemeClr val="tx1"/>
                        </a:solidFill>
                        <a:latin typeface="Calibri"/>
                        <a:ea typeface="Calibri"/>
                        <a:cs typeface="Times New Roman"/>
                      </a:endParaRPr>
                    </a:p>
                  </a:txBody>
                  <a:tcPr marL="58227" marR="5822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58238">
                <a:tc>
                  <a:txBody>
                    <a:bodyPr/>
                    <a:lstStyle/>
                    <a:p>
                      <a:pPr algn="ctr">
                        <a:lnSpc>
                          <a:spcPct val="115000"/>
                        </a:lnSpc>
                        <a:spcAft>
                          <a:spcPts val="0"/>
                        </a:spcAft>
                      </a:pPr>
                      <a:r>
                        <a:rPr lang="ru-RU" sz="1600" b="1" dirty="0" err="1" smtClean="0">
                          <a:solidFill>
                            <a:schemeClr val="tx1"/>
                          </a:solidFill>
                          <a:latin typeface="Calibri"/>
                          <a:ea typeface="Calibri"/>
                          <a:cs typeface="Times New Roman"/>
                        </a:rPr>
                        <a:t>щ</a:t>
                      </a:r>
                      <a:endParaRPr lang="ru-RU" sz="1600" b="1" dirty="0">
                        <a:solidFill>
                          <a:schemeClr val="tx1"/>
                        </a:solidFill>
                        <a:latin typeface="Calibri"/>
                        <a:ea typeface="Calibri"/>
                        <a:cs typeface="Times New Roman"/>
                      </a:endParaRPr>
                    </a:p>
                  </a:txBody>
                  <a:tcPr marL="58227" marR="5822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58238">
                <a:tc>
                  <a:txBody>
                    <a:bodyPr/>
                    <a:lstStyle/>
                    <a:p>
                      <a:pPr algn="ctr">
                        <a:lnSpc>
                          <a:spcPct val="115000"/>
                        </a:lnSpc>
                        <a:spcAft>
                          <a:spcPts val="0"/>
                        </a:spcAft>
                      </a:pPr>
                      <a:r>
                        <a:rPr lang="ru-RU" sz="1600" b="1" dirty="0" smtClean="0">
                          <a:solidFill>
                            <a:schemeClr val="tx1"/>
                          </a:solidFill>
                          <a:latin typeface="Calibri"/>
                          <a:ea typeface="Calibri"/>
                          <a:cs typeface="Times New Roman"/>
                        </a:rPr>
                        <a:t>а</a:t>
                      </a:r>
                      <a:endParaRPr lang="ru-RU" sz="1600" b="1" dirty="0">
                        <a:solidFill>
                          <a:schemeClr val="tx1"/>
                        </a:solidFill>
                        <a:latin typeface="Calibri"/>
                        <a:ea typeface="Calibri"/>
                        <a:cs typeface="Times New Roman"/>
                      </a:endParaRPr>
                    </a:p>
                  </a:txBody>
                  <a:tcPr marL="58227" marR="5822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58238">
                <a:tc>
                  <a:txBody>
                    <a:bodyPr/>
                    <a:lstStyle/>
                    <a:p>
                      <a:pPr algn="ctr">
                        <a:lnSpc>
                          <a:spcPct val="115000"/>
                        </a:lnSpc>
                        <a:spcAft>
                          <a:spcPts val="0"/>
                        </a:spcAft>
                      </a:pPr>
                      <a:r>
                        <a:rPr lang="ru-RU" sz="1600" b="1" dirty="0" smtClean="0">
                          <a:solidFill>
                            <a:schemeClr val="tx1"/>
                          </a:solidFill>
                          <a:latin typeface="Calibri"/>
                          <a:ea typeface="Calibri"/>
                          <a:cs typeface="Times New Roman"/>
                        </a:rPr>
                        <a:t>я</a:t>
                      </a:r>
                      <a:endParaRPr lang="ru-RU" sz="1600" b="1" dirty="0">
                        <a:solidFill>
                          <a:schemeClr val="tx1"/>
                        </a:solidFill>
                        <a:latin typeface="Calibri"/>
                        <a:ea typeface="Calibri"/>
                        <a:cs typeface="Times New Roman"/>
                      </a:endParaRPr>
                    </a:p>
                  </a:txBody>
                  <a:tcPr marL="58227" marR="5822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graphicFrame>
        <p:nvGraphicFramePr>
          <p:cNvPr id="10" name="Таблица 9"/>
          <p:cNvGraphicFramePr>
            <a:graphicFrameLocks noGrp="1"/>
          </p:cNvGraphicFramePr>
          <p:nvPr/>
        </p:nvGraphicFramePr>
        <p:xfrm>
          <a:off x="500034" y="3143248"/>
          <a:ext cx="3401915" cy="420624"/>
        </p:xfrm>
        <a:graphic>
          <a:graphicData uri="http://schemas.openxmlformats.org/drawingml/2006/table">
            <a:tbl>
              <a:tblPr/>
              <a:tblGrid>
                <a:gridCol w="680383"/>
                <a:gridCol w="680383"/>
                <a:gridCol w="680383"/>
                <a:gridCol w="680383"/>
                <a:gridCol w="680383"/>
              </a:tblGrid>
              <a:tr h="358238">
                <a:tc>
                  <a:txBody>
                    <a:bodyPr/>
                    <a:lstStyle/>
                    <a:p>
                      <a:pPr algn="ctr">
                        <a:lnSpc>
                          <a:spcPct val="115000"/>
                        </a:lnSpc>
                        <a:spcAft>
                          <a:spcPts val="0"/>
                        </a:spcAft>
                      </a:pPr>
                      <a:r>
                        <a:rPr lang="ru-RU" sz="2400" b="1" dirty="0" smtClean="0">
                          <a:solidFill>
                            <a:srgbClr val="C00000"/>
                          </a:solidFill>
                          <a:latin typeface="Calibri"/>
                          <a:ea typeface="Calibri"/>
                          <a:cs typeface="Times New Roman"/>
                        </a:rPr>
                        <a:t>г</a:t>
                      </a:r>
                      <a:endParaRPr lang="ru-RU" sz="2400" b="1" dirty="0">
                        <a:solidFill>
                          <a:srgbClr val="C00000"/>
                        </a:solidFill>
                        <a:latin typeface="Calibri"/>
                        <a:ea typeface="Calibri"/>
                        <a:cs typeface="Times New Roman"/>
                      </a:endParaRPr>
                    </a:p>
                  </a:txBody>
                  <a:tcPr marL="58227" marR="5822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endParaRPr lang="ru-RU" sz="2400" b="1" dirty="0">
                        <a:solidFill>
                          <a:srgbClr val="C00000"/>
                        </a:solidFill>
                        <a:latin typeface="Calibri"/>
                        <a:ea typeface="Calibri"/>
                        <a:cs typeface="Times New Roman"/>
                      </a:endParaRPr>
                    </a:p>
                  </a:txBody>
                  <a:tcPr marL="58227" marR="5822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2400" b="1" dirty="0" smtClean="0">
                          <a:solidFill>
                            <a:srgbClr val="C00000"/>
                          </a:solidFill>
                          <a:latin typeface="Calibri"/>
                          <a:ea typeface="Calibri"/>
                          <a:cs typeface="Times New Roman"/>
                        </a:rPr>
                        <a:t>у</a:t>
                      </a:r>
                      <a:endParaRPr lang="ru-RU" sz="2400" b="1" dirty="0">
                        <a:solidFill>
                          <a:srgbClr val="C00000"/>
                        </a:solidFill>
                        <a:latin typeface="Calibri"/>
                        <a:ea typeface="Calibri"/>
                        <a:cs typeface="Times New Roman"/>
                      </a:endParaRPr>
                    </a:p>
                  </a:txBody>
                  <a:tcPr marL="58227" marR="5822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2400" b="1" dirty="0" smtClean="0">
                          <a:solidFill>
                            <a:srgbClr val="C00000"/>
                          </a:solidFill>
                          <a:latin typeface="Calibri"/>
                          <a:ea typeface="Calibri"/>
                          <a:cs typeface="Times New Roman"/>
                        </a:rPr>
                        <a:t>с</a:t>
                      </a:r>
                      <a:endParaRPr lang="ru-RU" sz="2400" b="1" dirty="0">
                        <a:solidFill>
                          <a:srgbClr val="C00000"/>
                        </a:solidFill>
                        <a:latin typeface="Calibri"/>
                        <a:ea typeface="Calibri"/>
                        <a:cs typeface="Times New Roman"/>
                      </a:endParaRPr>
                    </a:p>
                  </a:txBody>
                  <a:tcPr marL="58227" marR="5822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ru-RU" dirty="0"/>
                    </a:p>
                  </a:txBody>
                  <a:tcPr marL="58227" marR="5822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graphicFrame>
        <p:nvGraphicFramePr>
          <p:cNvPr id="13" name="Таблица 12"/>
          <p:cNvGraphicFramePr>
            <a:graphicFrameLocks noGrp="1"/>
          </p:cNvGraphicFramePr>
          <p:nvPr/>
        </p:nvGraphicFramePr>
        <p:xfrm>
          <a:off x="1214414" y="3143248"/>
          <a:ext cx="642942" cy="2570052"/>
        </p:xfrm>
        <a:graphic>
          <a:graphicData uri="http://schemas.openxmlformats.org/drawingml/2006/table">
            <a:tbl>
              <a:tblPr/>
              <a:tblGrid>
                <a:gridCol w="642942"/>
              </a:tblGrid>
              <a:tr h="358238">
                <a:tc>
                  <a:txBody>
                    <a:bodyPr/>
                    <a:lstStyle/>
                    <a:p>
                      <a:pPr marL="457200" indent="-457200" algn="ctr">
                        <a:lnSpc>
                          <a:spcPct val="115000"/>
                        </a:lnSpc>
                        <a:spcAft>
                          <a:spcPts val="0"/>
                        </a:spcAft>
                        <a:buNone/>
                      </a:pPr>
                      <a:r>
                        <a:rPr lang="ru-RU" sz="2400" b="1" dirty="0" smtClean="0">
                          <a:solidFill>
                            <a:srgbClr val="C00000"/>
                          </a:solidFill>
                          <a:latin typeface="Calibri"/>
                          <a:ea typeface="Calibri"/>
                          <a:cs typeface="Times New Roman"/>
                        </a:rPr>
                        <a:t>1.</a:t>
                      </a:r>
                      <a:r>
                        <a:rPr lang="ru-RU" sz="2400" b="1" dirty="0" smtClean="0">
                          <a:solidFill>
                            <a:schemeClr val="tx1"/>
                          </a:solidFill>
                          <a:latin typeface="Calibri"/>
                          <a:ea typeface="Calibri"/>
                          <a:cs typeface="Times New Roman"/>
                        </a:rPr>
                        <a:t>А</a:t>
                      </a:r>
                      <a:endParaRPr lang="ru-RU" sz="2400" b="1" dirty="0">
                        <a:solidFill>
                          <a:schemeClr val="tx1"/>
                        </a:solidFill>
                        <a:latin typeface="Calibri"/>
                        <a:ea typeface="Calibri"/>
                        <a:cs typeface="Times New Roman"/>
                      </a:endParaRPr>
                    </a:p>
                  </a:txBody>
                  <a:tcPr marL="58227" marR="5822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58238">
                <a:tc>
                  <a:txBody>
                    <a:bodyPr/>
                    <a:lstStyle/>
                    <a:p>
                      <a:pPr algn="ctr">
                        <a:lnSpc>
                          <a:spcPct val="115000"/>
                        </a:lnSpc>
                        <a:spcAft>
                          <a:spcPts val="0"/>
                        </a:spcAft>
                      </a:pPr>
                      <a:r>
                        <a:rPr lang="ru-RU" sz="1600" b="1" dirty="0" smtClean="0">
                          <a:solidFill>
                            <a:schemeClr val="tx1"/>
                          </a:solidFill>
                          <a:latin typeface="Calibri"/>
                          <a:ea typeface="Calibri"/>
                          <a:cs typeface="Times New Roman"/>
                        </a:rPr>
                        <a:t>К</a:t>
                      </a:r>
                      <a:endParaRPr lang="ru-RU" sz="1600" b="1" dirty="0">
                        <a:solidFill>
                          <a:schemeClr val="tx1"/>
                        </a:solidFill>
                        <a:latin typeface="Calibri"/>
                        <a:ea typeface="Calibri"/>
                        <a:cs typeface="Times New Roman"/>
                      </a:endParaRPr>
                    </a:p>
                  </a:txBody>
                  <a:tcPr marL="58227" marR="58227" marT="0" marB="0" anchor="ctr">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58238">
                <a:tc>
                  <a:txBody>
                    <a:bodyPr/>
                    <a:lstStyle/>
                    <a:p>
                      <a:pPr algn="ctr">
                        <a:lnSpc>
                          <a:spcPct val="115000"/>
                        </a:lnSpc>
                        <a:spcAft>
                          <a:spcPts val="0"/>
                        </a:spcAft>
                      </a:pPr>
                      <a:r>
                        <a:rPr lang="ru-RU" sz="1600" b="1" dirty="0" smtClean="0">
                          <a:solidFill>
                            <a:schemeClr val="tx1"/>
                          </a:solidFill>
                          <a:latin typeface="Calibri"/>
                          <a:ea typeface="Calibri"/>
                          <a:cs typeface="Times New Roman"/>
                        </a:rPr>
                        <a:t>С</a:t>
                      </a:r>
                      <a:endParaRPr lang="ru-RU" sz="1600" b="1" dirty="0">
                        <a:solidFill>
                          <a:schemeClr val="tx1"/>
                        </a:solidFill>
                        <a:latin typeface="Calibri"/>
                        <a:ea typeface="Calibri"/>
                        <a:cs typeface="Times New Roman"/>
                      </a:endParaRPr>
                    </a:p>
                  </a:txBody>
                  <a:tcPr marL="58227" marR="58227" marT="0" marB="0" anchor="ctr">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58238">
                <a:tc>
                  <a:txBody>
                    <a:bodyPr/>
                    <a:lstStyle/>
                    <a:p>
                      <a:pPr algn="ctr">
                        <a:lnSpc>
                          <a:spcPct val="115000"/>
                        </a:lnSpc>
                        <a:spcAft>
                          <a:spcPts val="0"/>
                        </a:spcAft>
                      </a:pPr>
                      <a:r>
                        <a:rPr lang="ru-RU" sz="1600" b="1" dirty="0" smtClean="0">
                          <a:solidFill>
                            <a:schemeClr val="tx1"/>
                          </a:solidFill>
                          <a:latin typeface="Calibri"/>
                          <a:ea typeface="Calibri"/>
                          <a:cs typeface="Times New Roman"/>
                        </a:rPr>
                        <a:t>И</a:t>
                      </a:r>
                      <a:endParaRPr lang="ru-RU" sz="1600" b="1" dirty="0">
                        <a:solidFill>
                          <a:schemeClr val="tx1"/>
                        </a:solidFill>
                        <a:latin typeface="Calibri"/>
                        <a:ea typeface="Calibri"/>
                        <a:cs typeface="Times New Roman"/>
                      </a:endParaRPr>
                    </a:p>
                  </a:txBody>
                  <a:tcPr marL="58227" marR="58227" marT="0" marB="0" anchor="ctr">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58238">
                <a:tc>
                  <a:txBody>
                    <a:bodyPr/>
                    <a:lstStyle/>
                    <a:p>
                      <a:pPr algn="ctr">
                        <a:lnSpc>
                          <a:spcPct val="115000"/>
                        </a:lnSpc>
                        <a:spcAft>
                          <a:spcPts val="0"/>
                        </a:spcAft>
                      </a:pPr>
                      <a:r>
                        <a:rPr lang="ru-RU" sz="1600" b="1" dirty="0" smtClean="0">
                          <a:solidFill>
                            <a:schemeClr val="tx1"/>
                          </a:solidFill>
                          <a:latin typeface="Calibri"/>
                          <a:ea typeface="Calibri"/>
                          <a:cs typeface="Times New Roman"/>
                        </a:rPr>
                        <a:t>О</a:t>
                      </a:r>
                      <a:endParaRPr lang="ru-RU" sz="1600" b="1" dirty="0">
                        <a:solidFill>
                          <a:schemeClr val="tx1"/>
                        </a:solidFill>
                        <a:latin typeface="Calibri"/>
                        <a:ea typeface="Calibri"/>
                        <a:cs typeface="Times New Roman"/>
                      </a:endParaRPr>
                    </a:p>
                  </a:txBody>
                  <a:tcPr marL="58227" marR="5822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58238">
                <a:tc>
                  <a:txBody>
                    <a:bodyPr/>
                    <a:lstStyle/>
                    <a:p>
                      <a:pPr algn="ctr">
                        <a:lnSpc>
                          <a:spcPct val="115000"/>
                        </a:lnSpc>
                        <a:spcAft>
                          <a:spcPts val="0"/>
                        </a:spcAft>
                      </a:pPr>
                      <a:r>
                        <a:rPr lang="ru-RU" sz="1600" b="1" dirty="0" smtClean="0">
                          <a:solidFill>
                            <a:schemeClr val="tx1"/>
                          </a:solidFill>
                          <a:latin typeface="Calibri"/>
                          <a:ea typeface="Calibri"/>
                          <a:cs typeface="Times New Roman"/>
                        </a:rPr>
                        <a:t>М</a:t>
                      </a:r>
                      <a:endParaRPr lang="ru-RU" sz="1600" b="1" dirty="0">
                        <a:solidFill>
                          <a:schemeClr val="tx1"/>
                        </a:solidFill>
                        <a:latin typeface="Calibri"/>
                        <a:ea typeface="Calibri"/>
                        <a:cs typeface="Times New Roman"/>
                      </a:endParaRPr>
                    </a:p>
                  </a:txBody>
                  <a:tcPr marL="58227" marR="5822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58238">
                <a:tc>
                  <a:txBody>
                    <a:bodyPr/>
                    <a:lstStyle/>
                    <a:p>
                      <a:pPr algn="ctr">
                        <a:lnSpc>
                          <a:spcPct val="115000"/>
                        </a:lnSpc>
                        <a:spcAft>
                          <a:spcPts val="0"/>
                        </a:spcAft>
                      </a:pPr>
                      <a:r>
                        <a:rPr lang="ru-RU" sz="1600" b="1" dirty="0" smtClean="0">
                          <a:solidFill>
                            <a:schemeClr val="tx1"/>
                          </a:solidFill>
                          <a:latin typeface="Calibri"/>
                          <a:ea typeface="Calibri"/>
                          <a:cs typeface="Times New Roman"/>
                        </a:rPr>
                        <a:t>А</a:t>
                      </a:r>
                      <a:endParaRPr lang="ru-RU" sz="1600" b="1" dirty="0">
                        <a:solidFill>
                          <a:schemeClr val="tx1"/>
                        </a:solidFill>
                        <a:latin typeface="Calibri"/>
                        <a:ea typeface="Calibri"/>
                        <a:cs typeface="Times New Roman"/>
                      </a:endParaRPr>
                    </a:p>
                  </a:txBody>
                  <a:tcPr marL="58227" marR="5822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graphicFrame>
        <p:nvGraphicFramePr>
          <p:cNvPr id="15" name="Таблица 14"/>
          <p:cNvGraphicFramePr>
            <a:graphicFrameLocks noGrp="1"/>
          </p:cNvGraphicFramePr>
          <p:nvPr/>
        </p:nvGraphicFramePr>
        <p:xfrm>
          <a:off x="3929058" y="3563306"/>
          <a:ext cx="2721364" cy="365760"/>
        </p:xfrm>
        <a:graphic>
          <a:graphicData uri="http://schemas.openxmlformats.org/drawingml/2006/table">
            <a:tbl>
              <a:tblPr/>
              <a:tblGrid>
                <a:gridCol w="544273"/>
                <a:gridCol w="544273"/>
                <a:gridCol w="544272"/>
                <a:gridCol w="544273"/>
                <a:gridCol w="544273"/>
              </a:tblGrid>
              <a:tr h="357190">
                <a:tc>
                  <a:txBody>
                    <a:bodyPr/>
                    <a:lstStyle/>
                    <a:p>
                      <a:endParaRPr lang="ru-RU" dirty="0"/>
                    </a:p>
                  </a:txBody>
                  <a:tcPr>
                    <a:lnL w="12700" cmpd="sng">
                      <a:solidFill>
                        <a:schemeClr val="tx1"/>
                      </a:solidFill>
                      <a:prstDash val="solid"/>
                    </a:lnL>
                    <a:lnR w="12700" cap="flat" cmpd="sng" algn="ctr">
                      <a:solidFill>
                        <a:schemeClr val="tx1"/>
                      </a:solidFill>
                      <a:prstDash val="solid"/>
                      <a:round/>
                      <a:headEnd type="none" w="med" len="med"/>
                      <a:tailEnd type="none" w="med" len="med"/>
                    </a:lnR>
                    <a:lnT w="12700" cmpd="sng">
                      <a:solidFill>
                        <a:schemeClr val="tx1"/>
                      </a:solidFill>
                      <a:prstDash val="solid"/>
                    </a:lnT>
                    <a:lnB w="12700" cmpd="sng">
                      <a:solidFill>
                        <a:schemeClr val="tx1"/>
                      </a:solidFill>
                      <a:prstDash val="solid"/>
                    </a:lnB>
                  </a:tcPr>
                </a:tc>
                <a:tc>
                  <a:txBody>
                    <a:bodyPr/>
                    <a:lstStyle/>
                    <a:p>
                      <a:endParaRPr lang="ru-RU"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ru-RU"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ru-RU"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ru-RU" dirty="0"/>
                    </a:p>
                  </a:txBody>
                  <a:tcPr>
                    <a:lnL w="12700" cap="flat" cmpd="sng" algn="ctr">
                      <a:solidFill>
                        <a:schemeClr val="tx1"/>
                      </a:solidFill>
                      <a:prstDash val="solid"/>
                      <a:round/>
                      <a:headEnd type="none" w="med" len="med"/>
                      <a:tailEnd type="none" w="med" len="med"/>
                    </a:lnL>
                    <a:lnR w="12700" cmpd="sng">
                      <a:solidFill>
                        <a:schemeClr val="tx1"/>
                      </a:solidFill>
                      <a:prstDash val="soli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graphicFrame>
        <p:nvGraphicFramePr>
          <p:cNvPr id="18" name="Таблица 17"/>
          <p:cNvGraphicFramePr>
            <a:graphicFrameLocks noGrp="1"/>
          </p:cNvGraphicFramePr>
          <p:nvPr/>
        </p:nvGraphicFramePr>
        <p:xfrm>
          <a:off x="3929058" y="3571876"/>
          <a:ext cx="2721364" cy="365760"/>
        </p:xfrm>
        <a:graphic>
          <a:graphicData uri="http://schemas.openxmlformats.org/drawingml/2006/table">
            <a:tbl>
              <a:tblPr/>
              <a:tblGrid>
                <a:gridCol w="544273"/>
                <a:gridCol w="544273"/>
                <a:gridCol w="544272"/>
                <a:gridCol w="544273"/>
                <a:gridCol w="544273"/>
              </a:tblGrid>
              <a:tr h="357190">
                <a:tc>
                  <a:txBody>
                    <a:bodyPr/>
                    <a:lstStyle/>
                    <a:p>
                      <a:r>
                        <a:rPr lang="ru-RU" b="1" dirty="0" smtClean="0"/>
                        <a:t>в</a:t>
                      </a:r>
                      <a:endParaRPr lang="ru-RU" b="1" dirty="0"/>
                    </a:p>
                  </a:txBody>
                  <a:tcPr>
                    <a:lnL w="12700" cmpd="sng">
                      <a:solidFill>
                        <a:schemeClr val="tx1"/>
                      </a:solidFill>
                      <a:prstDash val="solid"/>
                    </a:lnL>
                    <a:lnR w="12700" cap="flat" cmpd="sng" algn="ctr">
                      <a:solidFill>
                        <a:schemeClr val="tx1"/>
                      </a:solidFill>
                      <a:prstDash val="solid"/>
                      <a:round/>
                      <a:headEnd type="none" w="med" len="med"/>
                      <a:tailEnd type="none" w="med" len="med"/>
                    </a:lnR>
                    <a:lnT w="12700" cmpd="sng">
                      <a:solidFill>
                        <a:schemeClr val="tx1"/>
                      </a:solidFill>
                      <a:prstDash val="solid"/>
                    </a:lnT>
                    <a:lnB w="12700" cmpd="sng">
                      <a:solidFill>
                        <a:schemeClr val="tx1"/>
                      </a:solidFill>
                      <a:prstDash val="solid"/>
                    </a:lnB>
                  </a:tcPr>
                </a:tc>
                <a:tc>
                  <a:txBody>
                    <a:bodyPr/>
                    <a:lstStyle/>
                    <a:p>
                      <a:r>
                        <a:rPr lang="ru-RU" b="1" dirty="0" smtClean="0"/>
                        <a:t>к</a:t>
                      </a:r>
                      <a:endParaRPr lang="ru-RU"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ru-RU" b="1" dirty="0" smtClean="0"/>
                        <a:t>л</a:t>
                      </a:r>
                      <a:endParaRPr lang="ru-RU"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ru-RU" b="1" dirty="0" smtClean="0"/>
                        <a:t>и</a:t>
                      </a:r>
                      <a:endParaRPr lang="ru-RU"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ru-RU" b="1" dirty="0" err="1" smtClean="0"/>
                        <a:t>д</a:t>
                      </a:r>
                      <a:endParaRPr lang="ru-RU" b="1" dirty="0"/>
                    </a:p>
                  </a:txBody>
                  <a:tcPr>
                    <a:lnL w="12700" cap="flat" cmpd="sng" algn="ctr">
                      <a:solidFill>
                        <a:schemeClr val="tx1"/>
                      </a:solidFill>
                      <a:prstDash val="solid"/>
                      <a:round/>
                      <a:headEnd type="none" w="med" len="med"/>
                      <a:tailEnd type="none" w="med" len="med"/>
                    </a:lnL>
                    <a:lnR w="12700" cmpd="sng">
                      <a:solidFill>
                        <a:schemeClr val="tx1"/>
                      </a:solidFill>
                      <a:prstDash val="soli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
        <p:nvSpPr>
          <p:cNvPr id="5121" name="Rectangle 1"/>
          <p:cNvSpPr>
            <a:spLocks noChangeArrowheads="1"/>
          </p:cNvSpPr>
          <p:nvPr/>
        </p:nvSpPr>
        <p:spPr bwMode="auto">
          <a:xfrm>
            <a:off x="0" y="1428736"/>
            <a:ext cx="9286908" cy="156966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ru-RU" sz="1600" b="1"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Вопросы к кроссворду</a:t>
            </a:r>
            <a:endParaRPr kumimoji="0" lang="ru-RU" sz="9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ru-RU" sz="16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1. Исходное положение геометрии, не требующее доказательств (аксиома)</a:t>
            </a:r>
            <a:endParaRPr kumimoji="0" lang="ru-RU" sz="9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ru-RU" sz="16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2. Как называется прямая по отношению к прямым а и </a:t>
            </a:r>
            <a:r>
              <a:rPr kumimoji="0" lang="en-US" sz="16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b</a:t>
            </a:r>
            <a:r>
              <a:rPr kumimoji="0" lang="ru-RU" sz="16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 если она пересекает их в двух точках (Секущая)</a:t>
            </a:r>
            <a:endParaRPr kumimoji="0" lang="ru-RU" sz="9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ru-RU" sz="16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3. Древнегреческий ученый (365-300 лет до н.э.), написавший знаменитое сочинение «Начала».(Евклид)</a:t>
            </a:r>
            <a:endParaRPr kumimoji="0" lang="ru-RU" sz="20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ppt_x"/>
                                          </p:val>
                                        </p:tav>
                                        <p:tav tm="100000">
                                          <p:val>
                                            <p:strVal val="#ppt_x"/>
                                          </p:val>
                                        </p:tav>
                                      </p:tavLst>
                                    </p:anim>
                                    <p:anim calcmode="lin" valueType="num">
                                      <p:cBhvr additive="base">
                                        <p:cTn id="8"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3" presetClass="entr" presetSubtype="10" fill="hold" nodeType="click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blinds(horizontal)">
                                      <p:cBhvr>
                                        <p:cTn id="13" dur="500"/>
                                        <p:tgtEl>
                                          <p:spTgt spid="7"/>
                                        </p:tgtEl>
                                      </p:cBhvr>
                                    </p:animEffect>
                                  </p:childTnLst>
                                </p:cTn>
                              </p:par>
                            </p:childTnLst>
                          </p:cTn>
                        </p:par>
                      </p:childTnLst>
                    </p:cTn>
                  </p:par>
                  <p:par>
                    <p:cTn id="14" fill="hold">
                      <p:stCondLst>
                        <p:cond delay="indefinite"/>
                      </p:stCondLst>
                      <p:childTnLst>
                        <p:par>
                          <p:cTn id="15" fill="hold">
                            <p:stCondLst>
                              <p:cond delay="0"/>
                            </p:stCondLst>
                            <p:childTnLst>
                              <p:par>
                                <p:cTn id="16" presetID="8" presetClass="entr" presetSubtype="16" fill="hold" nodeType="clickEffect">
                                  <p:stCondLst>
                                    <p:cond delay="0"/>
                                  </p:stCondLst>
                                  <p:childTnLst>
                                    <p:set>
                                      <p:cBhvr>
                                        <p:cTn id="17" dur="1" fill="hold">
                                          <p:stCondLst>
                                            <p:cond delay="0"/>
                                          </p:stCondLst>
                                        </p:cTn>
                                        <p:tgtEl>
                                          <p:spTgt spid="18"/>
                                        </p:tgtEl>
                                        <p:attrNameLst>
                                          <p:attrName>style.visibility</p:attrName>
                                        </p:attrNameLst>
                                      </p:cBhvr>
                                      <p:to>
                                        <p:strVal val="visible"/>
                                      </p:to>
                                    </p:set>
                                    <p:animEffect transition="in" filter="diamond(in)">
                                      <p:cBhvr>
                                        <p:cTn id="18" dur="2000"/>
                                        <p:tgtEl>
                                          <p:spTgt spid="18"/>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nodeType="click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blinds(horizontal)">
                                      <p:cBhvr>
                                        <p:cTn id="23"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928926" y="142852"/>
            <a:ext cx="2757478" cy="838200"/>
          </a:xfrm>
        </p:spPr>
        <p:txBody>
          <a:bodyPr/>
          <a:lstStyle/>
          <a:p>
            <a:r>
              <a:rPr lang="ru-RU" dirty="0" smtClean="0"/>
              <a:t>Карл </a:t>
            </a:r>
            <a:r>
              <a:rPr lang="ru-RU" b="1" dirty="0" smtClean="0"/>
              <a:t>Гаусс</a:t>
            </a:r>
            <a:endParaRPr lang="ru-RU" dirty="0"/>
          </a:p>
        </p:txBody>
      </p:sp>
      <p:sp>
        <p:nvSpPr>
          <p:cNvPr id="3" name="Содержимое 2"/>
          <p:cNvSpPr>
            <a:spLocks noGrp="1"/>
          </p:cNvSpPr>
          <p:nvPr>
            <p:ph idx="1"/>
          </p:nvPr>
        </p:nvSpPr>
        <p:spPr/>
        <p:txBody>
          <a:bodyPr/>
          <a:lstStyle/>
          <a:p>
            <a:endParaRPr lang="ru-RU" dirty="0"/>
          </a:p>
        </p:txBody>
      </p:sp>
      <p:pic>
        <p:nvPicPr>
          <p:cNvPr id="57346" name="Picture 2" descr="http://img1.liveinternet.ru/images/attach/c/0/43/207/43207467_Carl_Friedrich_Gauss.jpg"/>
          <p:cNvPicPr>
            <a:picLocks noChangeAspect="1" noChangeArrowheads="1"/>
          </p:cNvPicPr>
          <p:nvPr/>
        </p:nvPicPr>
        <p:blipFill>
          <a:blip r:embed="rId2" cstate="email"/>
          <a:srcRect/>
          <a:stretch>
            <a:fillRect/>
          </a:stretch>
        </p:blipFill>
        <p:spPr bwMode="auto">
          <a:xfrm>
            <a:off x="2000231" y="1071547"/>
            <a:ext cx="4521509" cy="5786454"/>
          </a:xfrm>
          <a:prstGeom prst="rect">
            <a:avLst/>
          </a:prstGeom>
          <a:noFill/>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dirty="0" smtClean="0"/>
              <a:t>Видеофрагмент разговор министра просвещения Норова со своим заместителем о Лобачевском.</a:t>
            </a:r>
            <a:endParaRPr lang="ru-RU" dirty="0"/>
          </a:p>
        </p:txBody>
      </p:sp>
      <p:sp>
        <p:nvSpPr>
          <p:cNvPr id="3" name="Содержимое 2"/>
          <p:cNvSpPr>
            <a:spLocks noGrp="1"/>
          </p:cNvSpPr>
          <p:nvPr>
            <p:ph idx="1"/>
          </p:nvPr>
        </p:nvSpPr>
        <p:spPr/>
        <p:txBody>
          <a:bodyPr/>
          <a:lstStyle/>
          <a:p>
            <a:endParaRPr lang="ru-RU"/>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3" name="Rectangle 1"/>
          <p:cNvSpPr>
            <a:spLocks noChangeArrowheads="1"/>
          </p:cNvSpPr>
          <p:nvPr/>
        </p:nvSpPr>
        <p:spPr bwMode="auto">
          <a:xfrm>
            <a:off x="0" y="1142984"/>
            <a:ext cx="8904361" cy="3785652"/>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4800" b="1"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Подведение итогов занятия.</a:t>
            </a:r>
          </a:p>
          <a:p>
            <a:pPr marL="0" marR="0" lvl="0" indent="0" algn="ctr" defTabSz="914400" rtl="0" eaLnBrk="1" fontAlgn="base" latinLnBrk="0" hangingPunct="1">
              <a:lnSpc>
                <a:spcPct val="100000"/>
              </a:lnSpc>
              <a:spcBef>
                <a:spcPct val="0"/>
              </a:spcBef>
              <a:spcAft>
                <a:spcPct val="0"/>
              </a:spcAft>
              <a:buClrTx/>
              <a:buSzTx/>
              <a:buFontTx/>
              <a:buNone/>
              <a:tabLst/>
            </a:pPr>
            <a:r>
              <a:rPr kumimoji="0" lang="ru-RU" sz="4800" b="1"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 </a:t>
            </a:r>
            <a:endParaRPr kumimoji="0" lang="ru-RU" sz="24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ru-RU" sz="4800" b="1"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20-21б. – «5»</a:t>
            </a:r>
            <a:endParaRPr kumimoji="0" lang="ru-RU" sz="24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ru-RU" sz="4800" b="1"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19-15 б. – «4»</a:t>
            </a:r>
            <a:endParaRPr kumimoji="0" lang="ru-RU" sz="24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ru-RU" sz="4800" b="1"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14-11 б. - «3»</a:t>
            </a:r>
            <a:endParaRPr kumimoji="0" lang="ru-RU" sz="60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ru-RU" dirty="0" err="1" smtClean="0"/>
              <a:t>рЕФЛЕКСИЯ</a:t>
            </a:r>
            <a:endParaRPr lang="ru-RU" dirty="0"/>
          </a:p>
        </p:txBody>
      </p:sp>
      <p:graphicFrame>
        <p:nvGraphicFramePr>
          <p:cNvPr id="4" name="Содержимое 3"/>
          <p:cNvGraphicFramePr>
            <a:graphicFrameLocks noGrp="1"/>
          </p:cNvGraphicFramePr>
          <p:nvPr>
            <p:ph idx="1"/>
          </p:nvPr>
        </p:nvGraphicFramePr>
        <p:xfrm>
          <a:off x="642909" y="2143117"/>
          <a:ext cx="7858180" cy="3658720"/>
        </p:xfrm>
        <a:graphic>
          <a:graphicData uri="http://schemas.openxmlformats.org/drawingml/2006/table">
            <a:tbl>
              <a:tblPr/>
              <a:tblGrid>
                <a:gridCol w="3214711"/>
                <a:gridCol w="3025704"/>
                <a:gridCol w="1617765"/>
              </a:tblGrid>
              <a:tr h="2942427">
                <a:tc>
                  <a:txBody>
                    <a:bodyPr/>
                    <a:lstStyle/>
                    <a:p>
                      <a:pPr algn="just">
                        <a:spcAft>
                          <a:spcPts val="0"/>
                        </a:spcAft>
                      </a:pPr>
                      <a:r>
                        <a:rPr lang="ru-RU" sz="2800" b="1">
                          <a:latin typeface="Times New Roman"/>
                          <a:ea typeface="Times New Roman"/>
                          <a:cs typeface="Times New Roman"/>
                        </a:rPr>
                        <a:t>Что я знал о Лобачевском, признаках параллельности прямых </a:t>
                      </a:r>
                      <a:endParaRPr lang="ru-RU" sz="2400">
                        <a:latin typeface="Times New Roman"/>
                        <a:ea typeface="Times New Roman"/>
                        <a:cs typeface="Times New Roman"/>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ru-RU" sz="2800" b="1">
                          <a:latin typeface="Times New Roman"/>
                          <a:ea typeface="Times New Roman"/>
                          <a:cs typeface="Times New Roman"/>
                        </a:rPr>
                        <a:t>Что я узнал нового </a:t>
                      </a:r>
                      <a:endParaRPr lang="ru-RU" sz="2400">
                        <a:latin typeface="Times New Roman"/>
                        <a:ea typeface="Times New Roman"/>
                        <a:cs typeface="Times New Roman"/>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ru-RU" sz="2800" b="1">
                          <a:latin typeface="Times New Roman"/>
                          <a:ea typeface="Times New Roman"/>
                          <a:cs typeface="Times New Roman"/>
                        </a:rPr>
                        <a:t>Что я ещё хотел бы узнать </a:t>
                      </a:r>
                      <a:endParaRPr lang="ru-RU" sz="2400">
                        <a:latin typeface="Times New Roman"/>
                        <a:ea typeface="Times New Roman"/>
                        <a:cs typeface="Times New Roman"/>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716293">
                <a:tc>
                  <a:txBody>
                    <a:bodyPr/>
                    <a:lstStyle/>
                    <a:p>
                      <a:endParaRPr lang="ru-RU" sz="2000">
                        <a:latin typeface="Calibri"/>
                        <a:ea typeface="Times New Roman"/>
                        <a:cs typeface="Times New Roman"/>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ru-RU" sz="2000">
                        <a:latin typeface="Calibri"/>
                        <a:ea typeface="Times New Roman"/>
                        <a:cs typeface="Times New Roman"/>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ru-RU" sz="2000" dirty="0">
                        <a:latin typeface="Calibri"/>
                        <a:ea typeface="Times New Roman"/>
                        <a:cs typeface="Times New Roman"/>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Цели урока:</a:t>
            </a:r>
            <a:endParaRPr lang="ru-RU" dirty="0"/>
          </a:p>
        </p:txBody>
      </p:sp>
      <p:sp>
        <p:nvSpPr>
          <p:cNvPr id="11265" name="Rectangle 1"/>
          <p:cNvSpPr>
            <a:spLocks noChangeArrowheads="1"/>
          </p:cNvSpPr>
          <p:nvPr/>
        </p:nvSpPr>
        <p:spPr bwMode="auto">
          <a:xfrm>
            <a:off x="0" y="2071678"/>
            <a:ext cx="9144000" cy="3170099"/>
          </a:xfrm>
          <a:prstGeom prst="rect">
            <a:avLst/>
          </a:prstGeom>
          <a:solidFill>
            <a:srgbClr val="FFFFFF"/>
          </a:solid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ru-RU" sz="2000" b="1" i="1"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Образовательная:</a:t>
            </a:r>
            <a:r>
              <a:rPr kumimoji="0" lang="ru-RU" sz="20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 совершенствование универсальных учебных действий; повторение и закрепление ранее изученного по теме «Признаки параллельности прямых», используя различные методы;</a:t>
            </a:r>
            <a:endParaRPr kumimoji="0" lang="ru-RU" sz="105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endParaRPr kumimoji="0" lang="be-BY" sz="2000" b="1" i="1" u="none" strike="noStrike" cap="none" normalizeH="0" baseline="0" dirty="0" smtClean="0">
              <a:ln>
                <a:noFill/>
              </a:ln>
              <a:solidFill>
                <a:srgbClr val="000000"/>
              </a:solidFill>
              <a:effectLst/>
              <a:latin typeface="Arial" pitchFamily="34" charset="0"/>
              <a:ea typeface="Times New Roman" pitchFamily="18"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be-BY" sz="2000" b="1" i="1"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Развивающая:</a:t>
            </a:r>
            <a:r>
              <a:rPr kumimoji="0" lang="be-BY" sz="20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  </a:t>
            </a:r>
            <a:r>
              <a:rPr kumimoji="0" lang="ru-RU" sz="20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развитие элементов творческой деятельности; познавательной активности, творчества, актерских способностей, умение работать в группах, парах, расширение кругозора;</a:t>
            </a:r>
            <a:endParaRPr kumimoji="0" lang="ru-RU" sz="105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endParaRPr kumimoji="0" lang="ru-RU" sz="2000" b="1" i="1" u="none" strike="noStrike" cap="none" normalizeH="0" baseline="0" dirty="0" smtClean="0">
              <a:ln>
                <a:noFill/>
              </a:ln>
              <a:solidFill>
                <a:srgbClr val="000000"/>
              </a:solidFill>
              <a:effectLst/>
              <a:latin typeface="Arial" pitchFamily="34" charset="0"/>
              <a:ea typeface="Times New Roman" pitchFamily="18"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ru-RU" sz="2000" b="1" i="1"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Воспитательная:</a:t>
            </a:r>
            <a:r>
              <a:rPr kumimoji="0" lang="ru-RU" sz="2000" b="0" i="0"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  воспитание у школьников чувство национальной гордости, патриотизма</a:t>
            </a:r>
            <a:endParaRPr kumimoji="0" lang="ru-RU" sz="28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5" name="Rectangle 1"/>
          <p:cNvSpPr>
            <a:spLocks noChangeArrowheads="1"/>
          </p:cNvSpPr>
          <p:nvPr/>
        </p:nvSpPr>
        <p:spPr bwMode="auto">
          <a:xfrm>
            <a:off x="285720" y="1142984"/>
            <a:ext cx="8858280" cy="458587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ru-RU" sz="2800" b="1"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Домашнее задание: (на выбор)</a:t>
            </a:r>
          </a:p>
          <a:p>
            <a:pPr marL="0" marR="0" lvl="0" indent="0" algn="just" defTabSz="914400" rtl="0" eaLnBrk="1" fontAlgn="base" latinLnBrk="0" hangingPunct="1">
              <a:lnSpc>
                <a:spcPct val="100000"/>
              </a:lnSpc>
              <a:spcBef>
                <a:spcPct val="0"/>
              </a:spcBef>
              <a:spcAft>
                <a:spcPct val="0"/>
              </a:spcAft>
              <a:buClrTx/>
              <a:buSzTx/>
              <a:buFontTx/>
              <a:buNone/>
              <a:tabLst/>
            </a:pPr>
            <a:endParaRPr kumimoji="0" lang="ru-RU" sz="12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ru-RU" sz="28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1. Представьте, что вы лично побывали в доме, где когда то жил Лобачевский, напишите небольшой репортаж об увиденном.</a:t>
            </a:r>
            <a:endParaRPr kumimoji="0" lang="ru-RU" sz="12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ru-RU" sz="28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2. Из разговора министра просвещения Норова со своим заместителем вы узнали, как обошлись с Н.И. Лобачевским в конце его жизни , что бы вы им на это ответили. Аргументируйте. </a:t>
            </a:r>
            <a:endParaRPr kumimoji="0" lang="ru-RU" sz="12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ru-RU" sz="28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3. Составить задачу на признак параллельности прямых и решить её.</a:t>
            </a:r>
            <a:endParaRPr kumimoji="0" lang="ru-RU" sz="36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350963" y="2357430"/>
            <a:ext cx="7793037" cy="1462087"/>
          </a:xfrm>
        </p:spPr>
        <p:txBody>
          <a:bodyPr/>
          <a:lstStyle/>
          <a:p>
            <a:r>
              <a:rPr lang="ru-RU" dirty="0" smtClean="0"/>
              <a:t>Спасибо за внимание!</a:t>
            </a:r>
            <a:endParaRPr lang="ru-RU"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0" y="3429000"/>
            <a:ext cx="9001156" cy="1785927"/>
          </a:xfrm>
        </p:spPr>
        <p:txBody>
          <a:bodyPr/>
          <a:lstStyle/>
          <a:p>
            <a:r>
              <a:rPr lang="ru-RU" sz="2800" b="1" dirty="0" smtClean="0"/>
              <a:t>Задание 1. Выберите его имя из четырех имен известных математиков, каждому из которых соответствует набор из единиц и нулей:</a:t>
            </a:r>
            <a:r>
              <a:rPr lang="ru-RU" sz="2800" dirty="0" smtClean="0"/>
              <a:t>  </a:t>
            </a:r>
            <a:br>
              <a:rPr lang="ru-RU" sz="2800" dirty="0" smtClean="0"/>
            </a:br>
            <a:r>
              <a:rPr lang="ru-RU" sz="2800" dirty="0" smtClean="0"/>
              <a:t/>
            </a:r>
            <a:br>
              <a:rPr lang="ru-RU" sz="2800" dirty="0" smtClean="0"/>
            </a:br>
            <a:r>
              <a:rPr lang="ru-RU" sz="2800" i="1" dirty="0" smtClean="0"/>
              <a:t>(индивидуальное задание в тестах, за правильный ответ 1 б.)</a:t>
            </a:r>
            <a:br>
              <a:rPr lang="ru-RU" sz="2800" i="1" dirty="0" smtClean="0"/>
            </a:br>
            <a:r>
              <a:rPr lang="ru-RU" sz="2800" dirty="0" smtClean="0"/>
              <a:t/>
            </a:r>
            <a:br>
              <a:rPr lang="ru-RU" sz="2800" dirty="0" smtClean="0"/>
            </a:br>
            <a:r>
              <a:rPr lang="ru-RU" sz="2800" dirty="0" smtClean="0"/>
              <a:t>1. К.Ф. </a:t>
            </a:r>
            <a:r>
              <a:rPr lang="ru-RU" sz="2800" dirty="0" err="1" smtClean="0"/>
              <a:t>Гаус</a:t>
            </a:r>
            <a:r>
              <a:rPr lang="ru-RU" sz="2800" dirty="0" smtClean="0"/>
              <a:t> - 100011 </a:t>
            </a:r>
            <a:br>
              <a:rPr lang="ru-RU" sz="2800" dirty="0" smtClean="0"/>
            </a:br>
            <a:r>
              <a:rPr lang="ru-RU" sz="2800" dirty="0" smtClean="0"/>
              <a:t>2. М.Ф. </a:t>
            </a:r>
            <a:r>
              <a:rPr lang="ru-RU" sz="2800" dirty="0" err="1" smtClean="0"/>
              <a:t>Бартельс</a:t>
            </a:r>
            <a:r>
              <a:rPr lang="ru-RU" sz="2800" dirty="0" smtClean="0"/>
              <a:t>  - 100101</a:t>
            </a:r>
            <a:br>
              <a:rPr lang="ru-RU" sz="2800" dirty="0" smtClean="0"/>
            </a:br>
            <a:r>
              <a:rPr lang="ru-RU" sz="2800" dirty="0" smtClean="0"/>
              <a:t>3. Евклид - 101110</a:t>
            </a:r>
            <a:br>
              <a:rPr lang="ru-RU" sz="2800" dirty="0" smtClean="0"/>
            </a:br>
            <a:r>
              <a:rPr lang="ru-RU" sz="2800" dirty="0" smtClean="0"/>
              <a:t>4. Н.И. Лобачевский - 100111</a:t>
            </a:r>
            <a:endParaRPr lang="ru-RU" sz="2800"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Rectangle 1"/>
          <p:cNvSpPr>
            <a:spLocks noChangeArrowheads="1"/>
          </p:cNvSpPr>
          <p:nvPr/>
        </p:nvSpPr>
        <p:spPr bwMode="auto">
          <a:xfrm>
            <a:off x="4929190" y="0"/>
            <a:ext cx="4214810" cy="3370153"/>
          </a:xfrm>
          <a:prstGeom prst="rect">
            <a:avLst/>
          </a:prstGeom>
          <a:noFill/>
          <a:ln w="9525">
            <a:noFill/>
            <a:miter lim="800000"/>
            <a:headEnd/>
            <a:tailEnd/>
          </a:ln>
          <a:effectLst/>
        </p:spPr>
        <p:txBody>
          <a:bodyPr vert="horz" wrap="square" lIns="91440" tIns="45720" rIns="91440" bIns="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Высокий лоб, нахмуренные брови,         В холодной бронзе — отраженный луч...         Но даже неподвижный и суровый         Он, как живой, — спокоен и могуч.         Когда-то здесь, на площади широкой,         На этой вот казанской мостовой,         Задумчивый, неторопливый, строгий,         Он шел на лекции — великий и живой.         Пусть новых линий не начертят руки,         Он здесь стоит, взнесенный высоко,         Как утверждение бессмертья своего,         Как вечный символ торжества науки</a:t>
            </a:r>
            <a:r>
              <a:rPr kumimoji="0" lang="ru-RU" sz="1050" b="0" i="0" u="none" strike="noStrike" cap="none" normalizeH="0" baseline="0" dirty="0" smtClean="0">
                <a:ln>
                  <a:noFill/>
                </a:ln>
                <a:solidFill>
                  <a:schemeClr val="tx1"/>
                </a:solidFill>
                <a:effectLst/>
                <a:latin typeface="Arial" pitchFamily="34" charset="0"/>
                <a:cs typeface="Arial" pitchFamily="34" charset="0"/>
              </a:rPr>
              <a:t> </a:t>
            </a:r>
            <a:endParaRPr kumimoji="0" lang="ru-RU" sz="2800" b="0" i="0" u="none" strike="noStrike" cap="none" normalizeH="0" baseline="0" dirty="0" smtClean="0">
              <a:ln>
                <a:noFill/>
              </a:ln>
              <a:solidFill>
                <a:schemeClr val="tx1"/>
              </a:solidFill>
              <a:effectLst/>
              <a:latin typeface="Arial" pitchFamily="34" charset="0"/>
              <a:cs typeface="Arial" pitchFamily="34" charset="0"/>
            </a:endParaRPr>
          </a:p>
        </p:txBody>
      </p:sp>
      <p:pic>
        <p:nvPicPr>
          <p:cNvPr id="6" name="Picture 2"/>
          <p:cNvPicPr>
            <a:picLocks noChangeAspect="1" noChangeArrowheads="1"/>
          </p:cNvPicPr>
          <p:nvPr/>
        </p:nvPicPr>
        <p:blipFill>
          <a:blip r:embed="rId2"/>
          <a:srcRect/>
          <a:stretch>
            <a:fillRect/>
          </a:stretch>
        </p:blipFill>
        <p:spPr bwMode="auto">
          <a:xfrm>
            <a:off x="928662" y="0"/>
            <a:ext cx="3976692" cy="5306043"/>
          </a:xfrm>
          <a:prstGeom prst="rect">
            <a:avLst/>
          </a:prstGeom>
          <a:noFill/>
          <a:ln w="9525">
            <a:noFill/>
            <a:miter lim="800000"/>
            <a:headEnd/>
            <a:tailEnd/>
          </a:ln>
        </p:spPr>
      </p:pic>
      <p:sp>
        <p:nvSpPr>
          <p:cNvPr id="7" name="Скругленный прямоугольник 6"/>
          <p:cNvSpPr/>
          <p:nvPr/>
        </p:nvSpPr>
        <p:spPr>
          <a:xfrm>
            <a:off x="1285852" y="5572140"/>
            <a:ext cx="4929222" cy="571504"/>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3200" b="1" dirty="0" smtClean="0">
              <a:solidFill>
                <a:schemeClr val="tx1"/>
              </a:solidFill>
            </a:endParaRPr>
          </a:p>
          <a:p>
            <a:pPr algn="ctr"/>
            <a:r>
              <a:rPr lang="ru-RU" sz="3200" b="1" dirty="0" smtClean="0">
                <a:solidFill>
                  <a:schemeClr val="tx1"/>
                </a:solidFill>
              </a:rPr>
              <a:t>Н.И. Лобачевский</a:t>
            </a:r>
          </a:p>
          <a:p>
            <a:pPr algn="ctr"/>
            <a:endParaRPr lang="ru-RU" sz="3200" b="1" dirty="0" smtClean="0">
              <a:solidFill>
                <a:schemeClr val="tx1"/>
              </a:solidFill>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8193" name="Picture 1"/>
          <p:cNvPicPr>
            <a:picLocks noChangeAspect="1" noChangeArrowheads="1"/>
          </p:cNvPicPr>
          <p:nvPr/>
        </p:nvPicPr>
        <p:blipFill>
          <a:blip r:embed="rId2"/>
          <a:srcRect/>
          <a:stretch>
            <a:fillRect/>
          </a:stretch>
        </p:blipFill>
        <p:spPr bwMode="auto">
          <a:xfrm>
            <a:off x="-1" y="-1"/>
            <a:ext cx="9144001" cy="6897769"/>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Содержимое 2"/>
          <p:cNvSpPr>
            <a:spLocks noGrp="1"/>
          </p:cNvSpPr>
          <p:nvPr>
            <p:ph idx="1"/>
          </p:nvPr>
        </p:nvSpPr>
        <p:spPr/>
        <p:txBody>
          <a:bodyPr/>
          <a:lstStyle/>
          <a:p>
            <a:endParaRPr lang="ru-RU"/>
          </a:p>
        </p:txBody>
      </p:sp>
      <p:pic>
        <p:nvPicPr>
          <p:cNvPr id="50178" name="Picture 2"/>
          <p:cNvPicPr>
            <a:picLocks noChangeAspect="1" noChangeArrowheads="1"/>
          </p:cNvPicPr>
          <p:nvPr/>
        </p:nvPicPr>
        <p:blipFill>
          <a:blip r:embed="rId2"/>
          <a:srcRect/>
          <a:stretch>
            <a:fillRect/>
          </a:stretch>
        </p:blipFill>
        <p:spPr bwMode="auto">
          <a:xfrm>
            <a:off x="0" y="-1"/>
            <a:ext cx="9144000" cy="6897769"/>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Содержимое 2"/>
          <p:cNvSpPr>
            <a:spLocks noGrp="1"/>
          </p:cNvSpPr>
          <p:nvPr>
            <p:ph idx="1"/>
          </p:nvPr>
        </p:nvSpPr>
        <p:spPr/>
        <p:txBody>
          <a:bodyPr/>
          <a:lstStyle/>
          <a:p>
            <a:endParaRPr lang="ru-RU"/>
          </a:p>
        </p:txBody>
      </p:sp>
      <p:pic>
        <p:nvPicPr>
          <p:cNvPr id="51202" name="Picture 2"/>
          <p:cNvPicPr>
            <a:picLocks noChangeAspect="1" noChangeArrowheads="1"/>
          </p:cNvPicPr>
          <p:nvPr/>
        </p:nvPicPr>
        <p:blipFill>
          <a:blip r:embed="rId2"/>
          <a:srcRect/>
          <a:stretch>
            <a:fillRect/>
          </a:stretch>
        </p:blipFill>
        <p:spPr bwMode="auto">
          <a:xfrm>
            <a:off x="0" y="0"/>
            <a:ext cx="9144000" cy="674235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Содержимое 3"/>
          <p:cNvGraphicFramePr>
            <a:graphicFrameLocks noGrp="1"/>
          </p:cNvGraphicFramePr>
          <p:nvPr>
            <p:ph idx="1"/>
          </p:nvPr>
        </p:nvGraphicFramePr>
        <p:xfrm>
          <a:off x="1357290" y="3071810"/>
          <a:ext cx="6929487" cy="2438400"/>
        </p:xfrm>
        <a:graphic>
          <a:graphicData uri="http://schemas.openxmlformats.org/drawingml/2006/table">
            <a:tbl>
              <a:tblPr/>
              <a:tblGrid>
                <a:gridCol w="2309105"/>
                <a:gridCol w="2309829"/>
                <a:gridCol w="2310553"/>
              </a:tblGrid>
              <a:tr h="371475">
                <a:tc>
                  <a:txBody>
                    <a:bodyPr/>
                    <a:lstStyle/>
                    <a:p>
                      <a:pPr algn="just">
                        <a:spcAft>
                          <a:spcPts val="0"/>
                        </a:spcAft>
                      </a:pPr>
                      <a:r>
                        <a:rPr lang="ru-RU" sz="4000" b="1" dirty="0">
                          <a:solidFill>
                            <a:srgbClr val="000000"/>
                          </a:solidFill>
                          <a:latin typeface="Times New Roman"/>
                          <a:ea typeface="Times New Roman"/>
                          <a:cs typeface="Times New Roman"/>
                        </a:rPr>
                        <a:t>1791</a:t>
                      </a:r>
                      <a:endParaRPr lang="ru-RU" sz="3600" b="1" dirty="0">
                        <a:latin typeface="Times New Roman"/>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ru-RU" sz="4000" b="1" dirty="0">
                          <a:solidFill>
                            <a:srgbClr val="000000"/>
                          </a:solidFill>
                          <a:latin typeface="Times New Roman"/>
                          <a:ea typeface="Times New Roman"/>
                          <a:cs typeface="Times New Roman"/>
                        </a:rPr>
                        <a:t>1792</a:t>
                      </a:r>
                      <a:endParaRPr lang="ru-RU" sz="3600" b="1" dirty="0">
                        <a:latin typeface="Times New Roman"/>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ru-RU" sz="4000" b="1">
                          <a:solidFill>
                            <a:srgbClr val="000000"/>
                          </a:solidFill>
                          <a:latin typeface="Times New Roman"/>
                          <a:ea typeface="Times New Roman"/>
                          <a:cs typeface="Times New Roman"/>
                        </a:rPr>
                        <a:t>1795</a:t>
                      </a:r>
                      <a:endParaRPr lang="ru-RU" sz="3600" b="1">
                        <a:latin typeface="Times New Roman"/>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gn="just">
                        <a:spcAft>
                          <a:spcPts val="0"/>
                        </a:spcAft>
                      </a:pPr>
                      <a:r>
                        <a:rPr lang="ru-RU" sz="4000" b="1">
                          <a:solidFill>
                            <a:srgbClr val="000000"/>
                          </a:solidFill>
                          <a:latin typeface="Times New Roman"/>
                          <a:ea typeface="Times New Roman"/>
                          <a:cs typeface="Times New Roman"/>
                        </a:rPr>
                        <a:t>1.а,б,в</a:t>
                      </a:r>
                      <a:endParaRPr lang="ru-RU" sz="3600" b="1">
                        <a:latin typeface="Times New Roman"/>
                        <a:ea typeface="Times New Roman"/>
                        <a:cs typeface="Times New Roman"/>
                      </a:endParaRPr>
                    </a:p>
                    <a:p>
                      <a:pPr algn="just">
                        <a:spcAft>
                          <a:spcPts val="0"/>
                        </a:spcAft>
                      </a:pPr>
                      <a:r>
                        <a:rPr lang="ru-RU" sz="4000" b="1">
                          <a:solidFill>
                            <a:srgbClr val="000000"/>
                          </a:solidFill>
                          <a:latin typeface="Times New Roman"/>
                          <a:ea typeface="Times New Roman"/>
                          <a:cs typeface="Times New Roman"/>
                        </a:rPr>
                        <a:t>2.а</a:t>
                      </a:r>
                      <a:endParaRPr lang="ru-RU" sz="3600" b="1">
                        <a:latin typeface="Times New Roman"/>
                        <a:ea typeface="Times New Roman"/>
                        <a:cs typeface="Times New Roman"/>
                      </a:endParaRPr>
                    </a:p>
                    <a:p>
                      <a:pPr algn="just">
                        <a:spcAft>
                          <a:spcPts val="0"/>
                        </a:spcAft>
                      </a:pPr>
                      <a:r>
                        <a:rPr lang="ru-RU" sz="4000" b="1">
                          <a:solidFill>
                            <a:srgbClr val="000000"/>
                          </a:solidFill>
                          <a:latin typeface="Times New Roman"/>
                          <a:ea typeface="Times New Roman"/>
                          <a:cs typeface="Times New Roman"/>
                        </a:rPr>
                        <a:t>3. а,б</a:t>
                      </a:r>
                      <a:endParaRPr lang="ru-RU" sz="3600" b="1">
                        <a:latin typeface="Times New Roman"/>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ru-RU" sz="4000" b="1">
                          <a:solidFill>
                            <a:srgbClr val="000000"/>
                          </a:solidFill>
                          <a:latin typeface="Times New Roman"/>
                          <a:ea typeface="Times New Roman"/>
                          <a:cs typeface="Times New Roman"/>
                        </a:rPr>
                        <a:t>1.б,в</a:t>
                      </a:r>
                      <a:endParaRPr lang="ru-RU" sz="3600" b="1">
                        <a:latin typeface="Times New Roman"/>
                        <a:ea typeface="Times New Roman"/>
                        <a:cs typeface="Times New Roman"/>
                      </a:endParaRPr>
                    </a:p>
                    <a:p>
                      <a:pPr algn="just">
                        <a:spcAft>
                          <a:spcPts val="0"/>
                        </a:spcAft>
                      </a:pPr>
                      <a:r>
                        <a:rPr lang="ru-RU" sz="4000" b="1">
                          <a:solidFill>
                            <a:srgbClr val="000000"/>
                          </a:solidFill>
                          <a:latin typeface="Times New Roman"/>
                          <a:ea typeface="Times New Roman"/>
                          <a:cs typeface="Times New Roman"/>
                        </a:rPr>
                        <a:t>2.б </a:t>
                      </a:r>
                      <a:endParaRPr lang="ru-RU" sz="3600" b="1">
                        <a:latin typeface="Times New Roman"/>
                        <a:ea typeface="Times New Roman"/>
                        <a:cs typeface="Times New Roman"/>
                      </a:endParaRPr>
                    </a:p>
                    <a:p>
                      <a:pPr algn="just">
                        <a:spcAft>
                          <a:spcPts val="0"/>
                        </a:spcAft>
                      </a:pPr>
                      <a:r>
                        <a:rPr lang="ru-RU" sz="4000" b="1">
                          <a:solidFill>
                            <a:srgbClr val="000000"/>
                          </a:solidFill>
                          <a:latin typeface="Times New Roman"/>
                          <a:ea typeface="Times New Roman"/>
                          <a:cs typeface="Times New Roman"/>
                        </a:rPr>
                        <a:t>3. а,в</a:t>
                      </a:r>
                      <a:endParaRPr lang="ru-RU" sz="3600" b="1">
                        <a:latin typeface="Times New Roman"/>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ru-RU" sz="4000" b="1" dirty="0">
                          <a:solidFill>
                            <a:srgbClr val="000000"/>
                          </a:solidFill>
                          <a:latin typeface="Times New Roman"/>
                          <a:ea typeface="Times New Roman"/>
                          <a:cs typeface="Times New Roman"/>
                        </a:rPr>
                        <a:t>1.а,в</a:t>
                      </a:r>
                      <a:endParaRPr lang="ru-RU" sz="3600" b="1" dirty="0">
                        <a:latin typeface="Times New Roman"/>
                        <a:ea typeface="Times New Roman"/>
                        <a:cs typeface="Times New Roman"/>
                      </a:endParaRPr>
                    </a:p>
                    <a:p>
                      <a:pPr algn="just">
                        <a:spcAft>
                          <a:spcPts val="0"/>
                        </a:spcAft>
                      </a:pPr>
                      <a:r>
                        <a:rPr lang="ru-RU" sz="4000" b="1" dirty="0">
                          <a:solidFill>
                            <a:srgbClr val="000000"/>
                          </a:solidFill>
                          <a:latin typeface="Times New Roman"/>
                          <a:ea typeface="Times New Roman"/>
                          <a:cs typeface="Times New Roman"/>
                        </a:rPr>
                        <a:t>2.в </a:t>
                      </a:r>
                      <a:endParaRPr lang="ru-RU" sz="3600" b="1" dirty="0">
                        <a:latin typeface="Times New Roman"/>
                        <a:ea typeface="Times New Roman"/>
                        <a:cs typeface="Times New Roman"/>
                      </a:endParaRPr>
                    </a:p>
                    <a:p>
                      <a:pPr algn="just">
                        <a:spcAft>
                          <a:spcPts val="0"/>
                        </a:spcAft>
                      </a:pPr>
                      <a:r>
                        <a:rPr lang="ru-RU" sz="4000" b="1" dirty="0">
                          <a:solidFill>
                            <a:srgbClr val="000000"/>
                          </a:solidFill>
                          <a:latin typeface="Times New Roman"/>
                          <a:ea typeface="Times New Roman"/>
                          <a:cs typeface="Times New Roman"/>
                        </a:rPr>
                        <a:t>3.в</a:t>
                      </a:r>
                      <a:endParaRPr lang="ru-RU" sz="3600" b="1" dirty="0">
                        <a:latin typeface="Times New Roman"/>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5" name="Прямоугольник 4"/>
          <p:cNvSpPr/>
          <p:nvPr/>
        </p:nvSpPr>
        <p:spPr>
          <a:xfrm>
            <a:off x="3643306" y="3000372"/>
            <a:ext cx="1537612" cy="707886"/>
          </a:xfrm>
          <a:prstGeom prst="rect">
            <a:avLst/>
          </a:prstGeom>
        </p:spPr>
        <p:txBody>
          <a:bodyPr wrap="square">
            <a:spAutoFit/>
          </a:bodyPr>
          <a:lstStyle/>
          <a:p>
            <a:pPr algn="just">
              <a:spcAft>
                <a:spcPts val="0"/>
              </a:spcAft>
            </a:pPr>
            <a:r>
              <a:rPr lang="ru-RU" sz="4000" b="1" dirty="0" smtClean="0">
                <a:solidFill>
                  <a:srgbClr val="FF0000"/>
                </a:solidFill>
                <a:latin typeface="Times New Roman"/>
                <a:ea typeface="Times New Roman"/>
                <a:cs typeface="Times New Roman"/>
              </a:rPr>
              <a:t>1792</a:t>
            </a:r>
            <a:endParaRPr lang="ru-RU" sz="4000" b="1" dirty="0">
              <a:solidFill>
                <a:srgbClr val="FF0000"/>
              </a:solidFill>
              <a:latin typeface="Times New Roman"/>
              <a:ea typeface="Times New Roman"/>
              <a:cs typeface="Times New Roman"/>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0" y="214313"/>
            <a:ext cx="8943975" cy="1462087"/>
          </a:xfrm>
        </p:spPr>
        <p:txBody>
          <a:bodyPr/>
          <a:lstStyle/>
          <a:p>
            <a:r>
              <a:rPr lang="ru-RU" sz="2800" b="1" dirty="0" smtClean="0"/>
              <a:t>Кто оказал большое влияние на Лобачевского, во время его обучения в Казанском университете .</a:t>
            </a:r>
            <a:r>
              <a:rPr lang="ru-RU" sz="2800" b="1" i="1" dirty="0" smtClean="0"/>
              <a:t>(работа в группах)</a:t>
            </a:r>
            <a:endParaRPr lang="ru-RU" sz="2800" dirty="0"/>
          </a:p>
        </p:txBody>
      </p:sp>
      <p:graphicFrame>
        <p:nvGraphicFramePr>
          <p:cNvPr id="4" name="Таблица 3"/>
          <p:cNvGraphicFramePr>
            <a:graphicFrameLocks noGrp="1"/>
          </p:cNvGraphicFramePr>
          <p:nvPr/>
        </p:nvGraphicFramePr>
        <p:xfrm>
          <a:off x="1214414" y="2357430"/>
          <a:ext cx="5643601" cy="609600"/>
        </p:xfrm>
        <a:graphic>
          <a:graphicData uri="http://schemas.openxmlformats.org/drawingml/2006/table">
            <a:tbl>
              <a:tblPr/>
              <a:tblGrid>
                <a:gridCol w="430633"/>
                <a:gridCol w="434613"/>
                <a:gridCol w="431429"/>
                <a:gridCol w="431429"/>
                <a:gridCol w="431429"/>
                <a:gridCol w="438593"/>
                <a:gridCol w="434613"/>
                <a:gridCol w="437797"/>
                <a:gridCol w="437797"/>
                <a:gridCol w="431429"/>
                <a:gridCol w="434613"/>
                <a:gridCol w="431429"/>
                <a:gridCol w="437797"/>
              </a:tblGrid>
              <a:tr h="0">
                <a:tc>
                  <a:txBody>
                    <a:bodyPr/>
                    <a:lstStyle/>
                    <a:p>
                      <a:pPr algn="ctr">
                        <a:spcAft>
                          <a:spcPts val="0"/>
                        </a:spcAft>
                      </a:pPr>
                      <a:r>
                        <a:rPr lang="en-US" sz="2000">
                          <a:latin typeface="Times New Roman"/>
                          <a:ea typeface="Times New Roman"/>
                          <a:cs typeface="Times New Roman"/>
                        </a:rPr>
                        <a:t>E</a:t>
                      </a:r>
                      <a:endParaRPr lang="ru-RU" sz="1800">
                        <a:latin typeface="Times New Roman"/>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2000">
                          <a:latin typeface="Times New Roman"/>
                          <a:ea typeface="Times New Roman"/>
                          <a:cs typeface="Times New Roman"/>
                        </a:rPr>
                        <a:t>A</a:t>
                      </a:r>
                      <a:endParaRPr lang="ru-RU" sz="1800">
                        <a:latin typeface="Times New Roman"/>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2000">
                          <a:latin typeface="Times New Roman"/>
                          <a:ea typeface="Times New Roman"/>
                          <a:cs typeface="Times New Roman"/>
                        </a:rPr>
                        <a:t>Б</a:t>
                      </a:r>
                      <a:endParaRPr lang="ru-RU" sz="1800">
                        <a:latin typeface="Times New Roman"/>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2000">
                          <a:latin typeface="Times New Roman"/>
                          <a:ea typeface="Times New Roman"/>
                          <a:cs typeface="Times New Roman"/>
                        </a:rPr>
                        <a:t>У</a:t>
                      </a:r>
                      <a:endParaRPr lang="ru-RU" sz="1800">
                        <a:latin typeface="Times New Roman"/>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2000">
                          <a:latin typeface="Times New Roman"/>
                          <a:ea typeface="Times New Roman"/>
                          <a:cs typeface="Times New Roman"/>
                        </a:rPr>
                        <a:t>С</a:t>
                      </a:r>
                      <a:endParaRPr lang="ru-RU" sz="1800">
                        <a:latin typeface="Times New Roman"/>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2000">
                          <a:latin typeface="Times New Roman"/>
                          <a:ea typeface="Times New Roman"/>
                          <a:cs typeface="Times New Roman"/>
                        </a:rPr>
                        <a:t>Ь</a:t>
                      </a:r>
                      <a:endParaRPr lang="ru-RU" sz="1800">
                        <a:latin typeface="Times New Roman"/>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2000">
                          <a:latin typeface="Times New Roman"/>
                          <a:ea typeface="Times New Roman"/>
                          <a:cs typeface="Times New Roman"/>
                        </a:rPr>
                        <a:t>Т</a:t>
                      </a:r>
                      <a:endParaRPr lang="ru-RU" sz="1800">
                        <a:latin typeface="Times New Roman"/>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2000">
                          <a:latin typeface="Times New Roman"/>
                          <a:ea typeface="Times New Roman"/>
                          <a:cs typeface="Times New Roman"/>
                        </a:rPr>
                        <a:t>О</a:t>
                      </a:r>
                      <a:endParaRPr lang="ru-RU" sz="1800">
                        <a:latin typeface="Times New Roman"/>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2000">
                          <a:latin typeface="Times New Roman"/>
                          <a:ea typeface="Times New Roman"/>
                          <a:cs typeface="Times New Roman"/>
                        </a:rPr>
                        <a:t>П</a:t>
                      </a:r>
                      <a:endParaRPr lang="ru-RU" sz="1800">
                        <a:latin typeface="Times New Roman"/>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2000">
                          <a:latin typeface="Times New Roman"/>
                          <a:ea typeface="Times New Roman"/>
                          <a:cs typeface="Times New Roman"/>
                        </a:rPr>
                        <a:t>Л</a:t>
                      </a:r>
                      <a:endParaRPr lang="ru-RU" sz="1800">
                        <a:latin typeface="Times New Roman"/>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2000">
                          <a:latin typeface="Times New Roman"/>
                          <a:ea typeface="Times New Roman"/>
                          <a:cs typeface="Times New Roman"/>
                        </a:rPr>
                        <a:t>Р</a:t>
                      </a:r>
                      <a:endParaRPr lang="ru-RU" sz="1800">
                        <a:latin typeface="Times New Roman"/>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2000">
                          <a:latin typeface="Times New Roman"/>
                          <a:ea typeface="Times New Roman"/>
                          <a:cs typeface="Times New Roman"/>
                        </a:rPr>
                        <a:t>Д</a:t>
                      </a:r>
                      <a:endParaRPr lang="ru-RU" sz="1800">
                        <a:latin typeface="Times New Roman"/>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2000">
                          <a:latin typeface="Times New Roman"/>
                          <a:ea typeface="Times New Roman"/>
                          <a:cs typeface="Times New Roman"/>
                        </a:rPr>
                        <a:t>Я</a:t>
                      </a:r>
                      <a:endParaRPr lang="ru-RU" sz="1800">
                        <a:latin typeface="Times New Roman"/>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gn="ctr">
                        <a:spcAft>
                          <a:spcPts val="0"/>
                        </a:spcAft>
                      </a:pPr>
                      <a:r>
                        <a:rPr lang="ru-RU" sz="2000">
                          <a:latin typeface="Times New Roman"/>
                          <a:ea typeface="Times New Roman"/>
                          <a:cs typeface="Times New Roman"/>
                        </a:rPr>
                        <a:t>2б</a:t>
                      </a:r>
                      <a:endParaRPr lang="ru-RU" sz="1800">
                        <a:latin typeface="Times New Roman"/>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2000">
                          <a:latin typeface="Times New Roman"/>
                          <a:ea typeface="Times New Roman"/>
                          <a:cs typeface="Times New Roman"/>
                        </a:rPr>
                        <a:t>1в</a:t>
                      </a:r>
                      <a:endParaRPr lang="ru-RU" sz="1800">
                        <a:latin typeface="Times New Roman"/>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2000">
                          <a:latin typeface="Times New Roman"/>
                          <a:ea typeface="Times New Roman"/>
                          <a:cs typeface="Times New Roman"/>
                        </a:rPr>
                        <a:t>1а</a:t>
                      </a:r>
                      <a:endParaRPr lang="ru-RU" sz="1800">
                        <a:latin typeface="Times New Roman"/>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2000">
                          <a:latin typeface="Times New Roman"/>
                          <a:ea typeface="Times New Roman"/>
                          <a:cs typeface="Times New Roman"/>
                        </a:rPr>
                        <a:t>2а</a:t>
                      </a:r>
                      <a:endParaRPr lang="ru-RU" sz="1800">
                        <a:latin typeface="Times New Roman"/>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2000">
                          <a:latin typeface="Times New Roman"/>
                          <a:ea typeface="Times New Roman"/>
                          <a:cs typeface="Times New Roman"/>
                        </a:rPr>
                        <a:t>8а</a:t>
                      </a:r>
                      <a:endParaRPr lang="ru-RU" sz="1800">
                        <a:latin typeface="Times New Roman"/>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2000">
                          <a:latin typeface="Times New Roman"/>
                          <a:ea typeface="Times New Roman"/>
                          <a:cs typeface="Times New Roman"/>
                        </a:rPr>
                        <a:t>7б</a:t>
                      </a:r>
                      <a:endParaRPr lang="ru-RU" sz="1800">
                        <a:latin typeface="Times New Roman"/>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2000">
                          <a:latin typeface="Times New Roman"/>
                          <a:ea typeface="Times New Roman"/>
                          <a:cs typeface="Times New Roman"/>
                        </a:rPr>
                        <a:t>4в</a:t>
                      </a:r>
                      <a:endParaRPr lang="ru-RU" sz="1800">
                        <a:latin typeface="Times New Roman"/>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2000">
                          <a:latin typeface="Times New Roman"/>
                          <a:ea typeface="Times New Roman"/>
                          <a:cs typeface="Times New Roman"/>
                        </a:rPr>
                        <a:t>3б</a:t>
                      </a:r>
                      <a:endParaRPr lang="ru-RU" sz="1800">
                        <a:latin typeface="Times New Roman"/>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2000">
                          <a:latin typeface="Times New Roman"/>
                          <a:ea typeface="Times New Roman"/>
                          <a:cs typeface="Times New Roman"/>
                        </a:rPr>
                        <a:t>4б</a:t>
                      </a:r>
                      <a:endParaRPr lang="ru-RU" sz="1800">
                        <a:latin typeface="Times New Roman"/>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2000">
                          <a:latin typeface="Times New Roman"/>
                          <a:ea typeface="Times New Roman"/>
                          <a:cs typeface="Times New Roman"/>
                        </a:rPr>
                        <a:t>6а</a:t>
                      </a:r>
                      <a:endParaRPr lang="ru-RU" sz="1800">
                        <a:latin typeface="Times New Roman"/>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2000">
                          <a:latin typeface="Times New Roman"/>
                          <a:ea typeface="Times New Roman"/>
                          <a:cs typeface="Times New Roman"/>
                        </a:rPr>
                        <a:t>3в</a:t>
                      </a:r>
                      <a:endParaRPr lang="ru-RU" sz="1800">
                        <a:latin typeface="Times New Roman"/>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2000">
                          <a:latin typeface="Times New Roman"/>
                          <a:ea typeface="Times New Roman"/>
                          <a:cs typeface="Times New Roman"/>
                        </a:rPr>
                        <a:t>6а</a:t>
                      </a:r>
                      <a:endParaRPr lang="ru-RU" sz="1800">
                        <a:latin typeface="Times New Roman"/>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2000" dirty="0">
                          <a:latin typeface="Times New Roman"/>
                          <a:ea typeface="Times New Roman"/>
                          <a:cs typeface="Times New Roman"/>
                        </a:rPr>
                        <a:t>6б</a:t>
                      </a:r>
                      <a:endParaRPr lang="ru-RU" sz="1800" dirty="0">
                        <a:latin typeface="Times New Roman"/>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53249" name="Rectangle 1"/>
          <p:cNvSpPr>
            <a:spLocks noChangeArrowheads="1"/>
          </p:cNvSpPr>
          <p:nvPr/>
        </p:nvSpPr>
        <p:spPr bwMode="auto">
          <a:xfrm>
            <a:off x="285720" y="2000240"/>
            <a:ext cx="8858280" cy="30777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ru-RU" sz="1400" b="1"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По данной таблице, используя номера правильных ответов, составьте слово</a:t>
            </a:r>
            <a:r>
              <a:rPr kumimoji="0" lang="ru-RU" sz="1200" b="1"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a:t>
            </a:r>
            <a:endParaRPr kumimoji="0" lang="ru-RU" sz="1800" b="1" i="0" u="none" strike="noStrike" cap="none" normalizeH="0" baseline="0" dirty="0" smtClean="0">
              <a:ln>
                <a:noFill/>
              </a:ln>
              <a:solidFill>
                <a:schemeClr val="tx1"/>
              </a:solidFill>
              <a:effectLst/>
              <a:latin typeface="Arial" pitchFamily="34" charset="0"/>
              <a:cs typeface="Arial" pitchFamily="34" charset="0"/>
            </a:endParaRPr>
          </a:p>
        </p:txBody>
      </p:sp>
      <p:graphicFrame>
        <p:nvGraphicFramePr>
          <p:cNvPr id="6" name="Таблица 5"/>
          <p:cNvGraphicFramePr>
            <a:graphicFrameLocks noGrp="1"/>
          </p:cNvGraphicFramePr>
          <p:nvPr/>
        </p:nvGraphicFramePr>
        <p:xfrm>
          <a:off x="1428728" y="3571876"/>
          <a:ext cx="6096001" cy="419324"/>
        </p:xfrm>
        <a:graphic>
          <a:graphicData uri="http://schemas.openxmlformats.org/drawingml/2006/table">
            <a:tbl>
              <a:tblPr/>
              <a:tblGrid>
                <a:gridCol w="768761"/>
                <a:gridCol w="861134"/>
                <a:gridCol w="762076"/>
                <a:gridCol w="774838"/>
                <a:gridCol w="775446"/>
                <a:gridCol w="775446"/>
                <a:gridCol w="721359"/>
                <a:gridCol w="656941"/>
              </a:tblGrid>
              <a:tr h="419324">
                <a:tc>
                  <a:txBody>
                    <a:bodyPr/>
                    <a:lstStyle/>
                    <a:p>
                      <a:pPr algn="l">
                        <a:spcAft>
                          <a:spcPts val="0"/>
                        </a:spcAft>
                      </a:pPr>
                      <a:r>
                        <a:rPr lang="ru-RU" sz="1100" dirty="0">
                          <a:latin typeface="Times New Roman"/>
                          <a:ea typeface="Times New Roman"/>
                          <a:cs typeface="Times New Roman"/>
                        </a:rPr>
                        <a:t>1</a:t>
                      </a:r>
                    </a:p>
                  </a:txBody>
                  <a:tcPr marL="65633" marR="6563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spcAft>
                          <a:spcPts val="0"/>
                        </a:spcAft>
                      </a:pPr>
                      <a:r>
                        <a:rPr lang="ru-RU" sz="1100" dirty="0">
                          <a:latin typeface="Times New Roman"/>
                          <a:ea typeface="Times New Roman"/>
                          <a:cs typeface="Times New Roman"/>
                        </a:rPr>
                        <a:t>2</a:t>
                      </a:r>
                    </a:p>
                  </a:txBody>
                  <a:tcPr marL="65633" marR="6563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spcAft>
                          <a:spcPts val="0"/>
                        </a:spcAft>
                      </a:pPr>
                      <a:r>
                        <a:rPr lang="ru-RU" sz="1100">
                          <a:latin typeface="Times New Roman"/>
                          <a:ea typeface="Times New Roman"/>
                          <a:cs typeface="Times New Roman"/>
                        </a:rPr>
                        <a:t>3</a:t>
                      </a:r>
                    </a:p>
                  </a:txBody>
                  <a:tcPr marL="65633" marR="6563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spcAft>
                          <a:spcPts val="0"/>
                        </a:spcAft>
                      </a:pPr>
                      <a:r>
                        <a:rPr lang="ru-RU" sz="1100">
                          <a:latin typeface="Times New Roman"/>
                          <a:ea typeface="Times New Roman"/>
                          <a:cs typeface="Times New Roman"/>
                        </a:rPr>
                        <a:t>4</a:t>
                      </a:r>
                    </a:p>
                  </a:txBody>
                  <a:tcPr marL="65633" marR="6563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spcAft>
                          <a:spcPts val="0"/>
                        </a:spcAft>
                      </a:pPr>
                      <a:r>
                        <a:rPr lang="ru-RU" sz="1100">
                          <a:latin typeface="Times New Roman"/>
                          <a:ea typeface="Times New Roman"/>
                          <a:cs typeface="Times New Roman"/>
                        </a:rPr>
                        <a:t>5</a:t>
                      </a:r>
                    </a:p>
                  </a:txBody>
                  <a:tcPr marL="65633" marR="6563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spcAft>
                          <a:spcPts val="0"/>
                        </a:spcAft>
                      </a:pPr>
                      <a:r>
                        <a:rPr lang="ru-RU" sz="1100">
                          <a:latin typeface="Times New Roman"/>
                          <a:ea typeface="Times New Roman"/>
                          <a:cs typeface="Times New Roman"/>
                        </a:rPr>
                        <a:t>6</a:t>
                      </a:r>
                    </a:p>
                  </a:txBody>
                  <a:tcPr marL="65633" marR="6563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spcAft>
                          <a:spcPts val="0"/>
                        </a:spcAft>
                      </a:pPr>
                      <a:r>
                        <a:rPr lang="ru-RU" sz="1100">
                          <a:latin typeface="Times New Roman"/>
                          <a:ea typeface="Times New Roman"/>
                          <a:cs typeface="Times New Roman"/>
                        </a:rPr>
                        <a:t>7</a:t>
                      </a:r>
                    </a:p>
                  </a:txBody>
                  <a:tcPr marL="65633" marR="6563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spcAft>
                          <a:spcPts val="0"/>
                        </a:spcAft>
                      </a:pPr>
                      <a:r>
                        <a:rPr lang="ru-RU" sz="1100" dirty="0">
                          <a:latin typeface="Times New Roman"/>
                          <a:ea typeface="Times New Roman"/>
                          <a:cs typeface="Times New Roman"/>
                        </a:rPr>
                        <a:t>8</a:t>
                      </a:r>
                    </a:p>
                  </a:txBody>
                  <a:tcPr marL="65633" marR="6563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graphicFrame>
        <p:nvGraphicFramePr>
          <p:cNvPr id="7" name="Таблица 6"/>
          <p:cNvGraphicFramePr>
            <a:graphicFrameLocks noGrp="1"/>
          </p:cNvGraphicFramePr>
          <p:nvPr/>
        </p:nvGraphicFramePr>
        <p:xfrm>
          <a:off x="1357290" y="4357694"/>
          <a:ext cx="6096001" cy="1005840"/>
        </p:xfrm>
        <a:graphic>
          <a:graphicData uri="http://schemas.openxmlformats.org/drawingml/2006/table">
            <a:tbl>
              <a:tblPr/>
              <a:tblGrid>
                <a:gridCol w="768761"/>
                <a:gridCol w="861134"/>
                <a:gridCol w="762076"/>
                <a:gridCol w="774838"/>
                <a:gridCol w="775446"/>
                <a:gridCol w="775446"/>
                <a:gridCol w="721359"/>
                <a:gridCol w="656941"/>
              </a:tblGrid>
              <a:tr h="419324">
                <a:tc>
                  <a:txBody>
                    <a:bodyPr/>
                    <a:lstStyle/>
                    <a:p>
                      <a:pPr algn="ctr">
                        <a:spcAft>
                          <a:spcPts val="0"/>
                        </a:spcAft>
                      </a:pPr>
                      <a:r>
                        <a:rPr lang="ru-RU" sz="6600" b="1" dirty="0" smtClean="0">
                          <a:solidFill>
                            <a:srgbClr val="FF0000"/>
                          </a:solidFill>
                          <a:latin typeface="Times New Roman"/>
                          <a:ea typeface="Times New Roman"/>
                          <a:cs typeface="Times New Roman"/>
                        </a:rPr>
                        <a:t>Б</a:t>
                      </a:r>
                      <a:endParaRPr lang="ru-RU" sz="6600" b="1" dirty="0">
                        <a:solidFill>
                          <a:srgbClr val="FF0000"/>
                        </a:solidFill>
                        <a:latin typeface="Times New Roman"/>
                        <a:ea typeface="Times New Roman"/>
                        <a:cs typeface="Times New Roman"/>
                      </a:endParaRPr>
                    </a:p>
                  </a:txBody>
                  <a:tcPr marL="65633" marR="6563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6600" b="1" dirty="0" smtClean="0">
                          <a:solidFill>
                            <a:srgbClr val="FF0000"/>
                          </a:solidFill>
                          <a:latin typeface="Times New Roman"/>
                          <a:ea typeface="Times New Roman"/>
                          <a:cs typeface="Times New Roman"/>
                        </a:rPr>
                        <a:t>А</a:t>
                      </a:r>
                      <a:endParaRPr lang="ru-RU" sz="6600" b="1" dirty="0">
                        <a:solidFill>
                          <a:srgbClr val="FF0000"/>
                        </a:solidFill>
                        <a:latin typeface="Times New Roman"/>
                        <a:ea typeface="Times New Roman"/>
                        <a:cs typeface="Times New Roman"/>
                      </a:endParaRPr>
                    </a:p>
                  </a:txBody>
                  <a:tcPr marL="65633" marR="6563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6600" b="1" dirty="0" smtClean="0">
                          <a:solidFill>
                            <a:srgbClr val="FF0000"/>
                          </a:solidFill>
                          <a:latin typeface="Times New Roman"/>
                          <a:ea typeface="Times New Roman"/>
                          <a:cs typeface="Times New Roman"/>
                        </a:rPr>
                        <a:t>Р</a:t>
                      </a:r>
                      <a:endParaRPr lang="ru-RU" sz="6600" b="1" dirty="0">
                        <a:solidFill>
                          <a:srgbClr val="FF0000"/>
                        </a:solidFill>
                        <a:latin typeface="Times New Roman"/>
                        <a:ea typeface="Times New Roman"/>
                        <a:cs typeface="Times New Roman"/>
                      </a:endParaRPr>
                    </a:p>
                  </a:txBody>
                  <a:tcPr marL="65633" marR="6563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6600" b="1" dirty="0" smtClean="0">
                          <a:solidFill>
                            <a:srgbClr val="FF0000"/>
                          </a:solidFill>
                          <a:latin typeface="Times New Roman"/>
                          <a:ea typeface="Times New Roman"/>
                          <a:cs typeface="Times New Roman"/>
                        </a:rPr>
                        <a:t>Т</a:t>
                      </a:r>
                      <a:endParaRPr lang="ru-RU" sz="6600" b="1" dirty="0">
                        <a:solidFill>
                          <a:srgbClr val="FF0000"/>
                        </a:solidFill>
                        <a:latin typeface="Times New Roman"/>
                        <a:ea typeface="Times New Roman"/>
                        <a:cs typeface="Times New Roman"/>
                      </a:endParaRPr>
                    </a:p>
                  </a:txBody>
                  <a:tcPr marL="65633" marR="6563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6600" b="1" dirty="0" smtClean="0">
                          <a:solidFill>
                            <a:srgbClr val="FF0000"/>
                          </a:solidFill>
                          <a:latin typeface="Times New Roman"/>
                          <a:ea typeface="Times New Roman"/>
                          <a:cs typeface="Times New Roman"/>
                        </a:rPr>
                        <a:t>Е</a:t>
                      </a:r>
                      <a:endParaRPr lang="ru-RU" sz="6600" b="1" dirty="0">
                        <a:solidFill>
                          <a:srgbClr val="FF0000"/>
                        </a:solidFill>
                        <a:latin typeface="Times New Roman"/>
                        <a:ea typeface="Times New Roman"/>
                        <a:cs typeface="Times New Roman"/>
                      </a:endParaRPr>
                    </a:p>
                  </a:txBody>
                  <a:tcPr marL="65633" marR="6563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6600" b="1" dirty="0" smtClean="0">
                          <a:solidFill>
                            <a:srgbClr val="FF0000"/>
                          </a:solidFill>
                          <a:latin typeface="Times New Roman"/>
                          <a:ea typeface="Times New Roman"/>
                          <a:cs typeface="Times New Roman"/>
                        </a:rPr>
                        <a:t>Л</a:t>
                      </a:r>
                      <a:endParaRPr lang="ru-RU" sz="6600" b="1" dirty="0">
                        <a:solidFill>
                          <a:srgbClr val="FF0000"/>
                        </a:solidFill>
                        <a:latin typeface="Times New Roman"/>
                        <a:ea typeface="Times New Roman"/>
                        <a:cs typeface="Times New Roman"/>
                      </a:endParaRPr>
                    </a:p>
                  </a:txBody>
                  <a:tcPr marL="65633" marR="6563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6600" b="1" dirty="0" smtClean="0">
                          <a:solidFill>
                            <a:srgbClr val="FF0000"/>
                          </a:solidFill>
                          <a:latin typeface="Times New Roman"/>
                          <a:ea typeface="Times New Roman"/>
                          <a:cs typeface="Times New Roman"/>
                        </a:rPr>
                        <a:t>Ь</a:t>
                      </a:r>
                      <a:endParaRPr lang="ru-RU" sz="6600" b="1" dirty="0">
                        <a:solidFill>
                          <a:srgbClr val="FF0000"/>
                        </a:solidFill>
                        <a:latin typeface="Times New Roman"/>
                        <a:ea typeface="Times New Roman"/>
                        <a:cs typeface="Times New Roman"/>
                      </a:endParaRPr>
                    </a:p>
                  </a:txBody>
                  <a:tcPr marL="65633" marR="6563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6600" b="1" dirty="0" smtClean="0">
                          <a:solidFill>
                            <a:srgbClr val="FF0000"/>
                          </a:solidFill>
                          <a:latin typeface="Times New Roman"/>
                          <a:ea typeface="Times New Roman"/>
                          <a:cs typeface="Times New Roman"/>
                        </a:rPr>
                        <a:t>С</a:t>
                      </a:r>
                      <a:endParaRPr lang="ru-RU" sz="6600" b="1" dirty="0">
                        <a:solidFill>
                          <a:srgbClr val="FF0000"/>
                        </a:solidFill>
                        <a:latin typeface="Times New Roman"/>
                        <a:ea typeface="Times New Roman"/>
                        <a:cs typeface="Times New Roman"/>
                      </a:endParaRPr>
                    </a:p>
                  </a:txBody>
                  <a:tcPr marL="65633" marR="6563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_rels/theme2.xml.rels><?xml version="1.0" encoding="UTF-8" standalone="yes"?>
<Relationships xmlns="http://schemas.openxmlformats.org/package/2006/relationships"><Relationship Id="rId1" Type="http://schemas.openxmlformats.org/officeDocument/2006/relationships/image" Target="../media/image1.jpeg"/></Relationships>
</file>

<file path=ppt/theme/_rels/them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image" Target="../media/image2.jpeg"/></Relationships>
</file>

<file path=ppt/theme/theme1.xml><?xml version="1.0" encoding="utf-8"?>
<a:theme xmlns:a="http://schemas.openxmlformats.org/drawingml/2006/main" name="Палитра">
  <a:themeElements>
    <a:clrScheme name="Палитра 3">
      <a:dk1>
        <a:srgbClr val="000000"/>
      </a:dk1>
      <a:lt1>
        <a:srgbClr val="FFFFFF"/>
      </a:lt1>
      <a:dk2>
        <a:srgbClr val="333399"/>
      </a:dk2>
      <a:lt2>
        <a:srgbClr val="1C1C1C"/>
      </a:lt2>
      <a:accent1>
        <a:srgbClr val="00E4A8"/>
      </a:accent1>
      <a:accent2>
        <a:srgbClr val="FFCF01"/>
      </a:accent2>
      <a:accent3>
        <a:srgbClr val="FFFFFF"/>
      </a:accent3>
      <a:accent4>
        <a:srgbClr val="000000"/>
      </a:accent4>
      <a:accent5>
        <a:srgbClr val="AAEFD1"/>
      </a:accent5>
      <a:accent6>
        <a:srgbClr val="E7BB01"/>
      </a:accent6>
      <a:hlink>
        <a:srgbClr val="FF0000"/>
      </a:hlink>
      <a:folHlink>
        <a:srgbClr val="3333CC"/>
      </a:folHlink>
    </a:clrScheme>
    <a:fontScheme name="Палитра">
      <a:majorFont>
        <a:latin typeface="Tahoma"/>
        <a:ea typeface=""/>
        <a:cs typeface=""/>
      </a:majorFont>
      <a:minorFont>
        <a:latin typeface="Tahoma"/>
        <a:ea typeface=""/>
        <a:cs typeface=""/>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Палитра 1">
        <a:dk1>
          <a:srgbClr val="969696"/>
        </a:dk1>
        <a:lt1>
          <a:srgbClr val="FFFFFF"/>
        </a:lt1>
        <a:dk2>
          <a:srgbClr val="000000"/>
        </a:dk2>
        <a:lt2>
          <a:srgbClr val="DDDDDD"/>
        </a:lt2>
        <a:accent1>
          <a:srgbClr val="00E4A8"/>
        </a:accent1>
        <a:accent2>
          <a:srgbClr val="3333CC"/>
        </a:accent2>
        <a:accent3>
          <a:srgbClr val="AAAAAA"/>
        </a:accent3>
        <a:accent4>
          <a:srgbClr val="DADADA"/>
        </a:accent4>
        <a:accent5>
          <a:srgbClr val="AAEFD1"/>
        </a:accent5>
        <a:accent6>
          <a:srgbClr val="2D2DB9"/>
        </a:accent6>
        <a:hlink>
          <a:srgbClr val="FF5050"/>
        </a:hlink>
        <a:folHlink>
          <a:srgbClr val="FFCF01"/>
        </a:folHlink>
      </a:clrScheme>
      <a:clrMap bg1="dk2" tx1="lt1" bg2="dk1" tx2="lt2" accent1="accent1" accent2="accent2" accent3="accent3" accent4="accent4" accent5="accent5" accent6="accent6" hlink="hlink" folHlink="folHlink"/>
    </a:extraClrScheme>
    <a:extraClrScheme>
      <a:clrScheme name="Палитра 2">
        <a:dk1>
          <a:srgbClr val="000094"/>
        </a:dk1>
        <a:lt1>
          <a:srgbClr val="FFFFFF"/>
        </a:lt1>
        <a:dk2>
          <a:srgbClr val="0000CC"/>
        </a:dk2>
        <a:lt2>
          <a:srgbClr val="FFFFCC"/>
        </a:lt2>
        <a:accent1>
          <a:srgbClr val="3193FF"/>
        </a:accent1>
        <a:accent2>
          <a:srgbClr val="9900FF"/>
        </a:accent2>
        <a:accent3>
          <a:srgbClr val="AAAAE2"/>
        </a:accent3>
        <a:accent4>
          <a:srgbClr val="DADADA"/>
        </a:accent4>
        <a:accent5>
          <a:srgbClr val="ADC8FF"/>
        </a:accent5>
        <a:accent6>
          <a:srgbClr val="8A00E7"/>
        </a:accent6>
        <a:hlink>
          <a:srgbClr val="FF3399"/>
        </a:hlink>
        <a:folHlink>
          <a:srgbClr val="FFCC00"/>
        </a:folHlink>
      </a:clrScheme>
      <a:clrMap bg1="dk2" tx1="lt1" bg2="dk1" tx2="lt2" accent1="accent1" accent2="accent2" accent3="accent3" accent4="accent4" accent5="accent5" accent6="accent6" hlink="hlink" folHlink="folHlink"/>
    </a:extraClrScheme>
    <a:extraClrScheme>
      <a:clrScheme name="Палитра 3">
        <a:dk1>
          <a:srgbClr val="000000"/>
        </a:dk1>
        <a:lt1>
          <a:srgbClr val="FFFFFF"/>
        </a:lt1>
        <a:dk2>
          <a:srgbClr val="333399"/>
        </a:dk2>
        <a:lt2>
          <a:srgbClr val="1C1C1C"/>
        </a:lt2>
        <a:accent1>
          <a:srgbClr val="00E4A8"/>
        </a:accent1>
        <a:accent2>
          <a:srgbClr val="FFCF01"/>
        </a:accent2>
        <a:accent3>
          <a:srgbClr val="FFFFFF"/>
        </a:accent3>
        <a:accent4>
          <a:srgbClr val="000000"/>
        </a:accent4>
        <a:accent5>
          <a:srgbClr val="AAEFD1"/>
        </a:accent5>
        <a:accent6>
          <a:srgbClr val="E7BB01"/>
        </a:accent6>
        <a:hlink>
          <a:srgbClr val="FF0000"/>
        </a:hlink>
        <a:folHlink>
          <a:srgbClr val="3333CC"/>
        </a:folHlink>
      </a:clrScheme>
      <a:clrMap bg1="lt1" tx1="dk1" bg2="lt2" tx2="dk2" accent1="accent1" accent2="accent2" accent3="accent3" accent4="accent4" accent5="accent5" accent6="accent6" hlink="hlink" folHlink="folHlink"/>
    </a:extraClrScheme>
    <a:extraClrScheme>
      <a:clrScheme name="Палитра 4">
        <a:dk1>
          <a:srgbClr val="000000"/>
        </a:dk1>
        <a:lt1>
          <a:srgbClr val="FFFFFF"/>
        </a:lt1>
        <a:dk2>
          <a:srgbClr val="515F7B"/>
        </a:dk2>
        <a:lt2>
          <a:srgbClr val="808080"/>
        </a:lt2>
        <a:accent1>
          <a:srgbClr val="9FCAD3"/>
        </a:accent1>
        <a:accent2>
          <a:srgbClr val="C0C0C0"/>
        </a:accent2>
        <a:accent3>
          <a:srgbClr val="FFFFFF"/>
        </a:accent3>
        <a:accent4>
          <a:srgbClr val="000000"/>
        </a:accent4>
        <a:accent5>
          <a:srgbClr val="CDE1E6"/>
        </a:accent5>
        <a:accent6>
          <a:srgbClr val="AEAEAE"/>
        </a:accent6>
        <a:hlink>
          <a:srgbClr val="91AFBF"/>
        </a:hlink>
        <a:folHlink>
          <a:srgbClr val="ECEAAC"/>
        </a:folHlink>
      </a:clrScheme>
      <a:clrMap bg1="lt1" tx1="dk1" bg2="lt2" tx2="dk2" accent1="accent1" accent2="accent2" accent3="accent3" accent4="accent4" accent5="accent5" accent6="accent6" hlink="hlink" folHlink="folHlink"/>
    </a:extraClrScheme>
    <a:extraClrScheme>
      <a:clrScheme name="Палитра 5">
        <a:dk1>
          <a:srgbClr val="000000"/>
        </a:dk1>
        <a:lt1>
          <a:srgbClr val="FFFFFF"/>
        </a:lt1>
        <a:dk2>
          <a:srgbClr val="000066"/>
        </a:dk2>
        <a:lt2>
          <a:srgbClr val="333333"/>
        </a:lt2>
        <a:accent1>
          <a:srgbClr val="C4709A"/>
        </a:accent1>
        <a:accent2>
          <a:srgbClr val="4B4EB5"/>
        </a:accent2>
        <a:accent3>
          <a:srgbClr val="FFFFFF"/>
        </a:accent3>
        <a:accent4>
          <a:srgbClr val="000000"/>
        </a:accent4>
        <a:accent5>
          <a:srgbClr val="DEBBCA"/>
        </a:accent5>
        <a:accent6>
          <a:srgbClr val="4346A4"/>
        </a:accent6>
        <a:hlink>
          <a:srgbClr val="C481CF"/>
        </a:hlink>
        <a:folHlink>
          <a:srgbClr val="76B749"/>
        </a:folHlink>
      </a:clrScheme>
      <a:clrMap bg1="lt1" tx1="dk1" bg2="lt2" tx2="dk2" accent1="accent1" accent2="accent2" accent3="accent3" accent4="accent4" accent5="accent5" accent6="accent6" hlink="hlink" folHlink="folHlink"/>
    </a:extraClrScheme>
    <a:extraClrScheme>
      <a:clrScheme name="Палитра 6">
        <a:dk1>
          <a:srgbClr val="000000"/>
        </a:dk1>
        <a:lt1>
          <a:srgbClr val="FFFFFF"/>
        </a:lt1>
        <a:dk2>
          <a:srgbClr val="6A4076"/>
        </a:dk2>
        <a:lt2>
          <a:srgbClr val="969696"/>
        </a:lt2>
        <a:accent1>
          <a:srgbClr val="DBA9C2"/>
        </a:accent1>
        <a:accent2>
          <a:srgbClr val="E1BF91"/>
        </a:accent2>
        <a:accent3>
          <a:srgbClr val="FFFFFF"/>
        </a:accent3>
        <a:accent4>
          <a:srgbClr val="000000"/>
        </a:accent4>
        <a:accent5>
          <a:srgbClr val="EAD1DD"/>
        </a:accent5>
        <a:accent6>
          <a:srgbClr val="CCAD83"/>
        </a:accent6>
        <a:hlink>
          <a:srgbClr val="B3CE82"/>
        </a:hlink>
        <a:folHlink>
          <a:srgbClr val="B8AD48"/>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Апекс">
  <a:themeElements>
    <a:clrScheme name="Апекс">
      <a:dk1>
        <a:sysClr val="windowText" lastClr="000000"/>
      </a:dk1>
      <a:lt1>
        <a:sysClr val="window" lastClr="FFFFFF"/>
      </a:lt1>
      <a:dk2>
        <a:srgbClr val="69676D"/>
      </a:dk2>
      <a:lt2>
        <a:srgbClr val="C9C2D1"/>
      </a:lt2>
      <a:accent1>
        <a:srgbClr val="CEB966"/>
      </a:accent1>
      <a:accent2>
        <a:srgbClr val="9CB084"/>
      </a:accent2>
      <a:accent3>
        <a:srgbClr val="6BB1C9"/>
      </a:accent3>
      <a:accent4>
        <a:srgbClr val="6585CF"/>
      </a:accent4>
      <a:accent5>
        <a:srgbClr val="7E6BC9"/>
      </a:accent5>
      <a:accent6>
        <a:srgbClr val="A379BB"/>
      </a:accent6>
      <a:hlink>
        <a:srgbClr val="410082"/>
      </a:hlink>
      <a:folHlink>
        <a:srgbClr val="932968"/>
      </a:folHlink>
    </a:clrScheme>
    <a:fontScheme name="Апекс">
      <a:majorFont>
        <a:latin typeface="Lucida Sans"/>
        <a:ea typeface=""/>
        <a:cs typeface=""/>
        <a:font script="Grek" typeface="Arial"/>
        <a:font script="Cyrl" typeface="Arial"/>
        <a:font script="Jpan" typeface="HG丸ｺﾞｼｯｸM-PRO"/>
        <a:font script="Hang" typeface="휴먼옛체"/>
        <a:font script="Hans" typeface="黑体"/>
        <a:font script="Hant" typeface="微軟正黑體"/>
        <a:font script="Arab" typeface="Tahoma"/>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Book Antiqua"/>
        <a:ea typeface=""/>
        <a:cs typeface=""/>
        <a:font script="Grek" typeface="Times New Roman"/>
        <a:font script="Cyrl" typeface="Times New Roman"/>
        <a:font script="Jpan" typeface="HG明朝B"/>
        <a:font script="Hang" typeface="돋움"/>
        <a:font script="Hans" typeface="宋体"/>
        <a:font script="Hant" typeface="新細明體"/>
        <a:font script="Arab" typeface="Times New Roman"/>
        <a:font script="Hebr" typeface="David"/>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Апекс">
      <a:fillStyleLst>
        <a:solidFill>
          <a:schemeClr val="phClr"/>
        </a:solidFill>
        <a:gradFill rotWithShape="1">
          <a:gsLst>
            <a:gs pos="20000">
              <a:schemeClr val="phClr">
                <a:tint val="9000"/>
              </a:schemeClr>
            </a:gs>
            <a:gs pos="100000">
              <a:schemeClr val="phClr">
                <a:tint val="70000"/>
                <a:satMod val="100000"/>
              </a:schemeClr>
            </a:gs>
          </a:gsLst>
          <a:path path="circle">
            <a:fillToRect l="-15000" t="-15000" r="115000" b="115000"/>
          </a:path>
        </a:gradFill>
        <a:gradFill rotWithShape="1">
          <a:gsLst>
            <a:gs pos="0">
              <a:schemeClr val="phClr">
                <a:shade val="60000"/>
              </a:schemeClr>
            </a:gs>
            <a:gs pos="33000">
              <a:schemeClr val="phClr">
                <a:tint val="86500"/>
              </a:schemeClr>
            </a:gs>
            <a:gs pos="46750">
              <a:schemeClr val="phClr">
                <a:tint val="71000"/>
                <a:satMod val="112000"/>
              </a:schemeClr>
            </a:gs>
            <a:gs pos="53000">
              <a:schemeClr val="phClr">
                <a:tint val="71000"/>
                <a:satMod val="112000"/>
              </a:schemeClr>
            </a:gs>
            <a:gs pos="68000">
              <a:schemeClr val="phClr">
                <a:tint val="86000"/>
              </a:schemeClr>
            </a:gs>
            <a:gs pos="100000">
              <a:schemeClr val="phClr">
                <a:shade val="60000"/>
              </a:schemeClr>
            </a:gs>
          </a:gsLst>
          <a:lin ang="8350000" scaled="1"/>
        </a:gradFill>
      </a:fillStyleLst>
      <a:lnStyleLst>
        <a:ln w="9525" cap="flat" cmpd="sng" algn="ctr">
          <a:solidFill>
            <a:schemeClr val="phClr">
              <a:shade val="48000"/>
              <a:satMod val="110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130000" dist="101600" dir="2700000" algn="tl" rotWithShape="0">
              <a:srgbClr val="000000">
                <a:alpha val="35000"/>
              </a:srgbClr>
            </a:outerShdw>
          </a:effectLst>
        </a:effectStyle>
        <a:effectStyle>
          <a:effectLst>
            <a:outerShdw blurRad="190500" dist="228600" dir="2700000" sy="90000" rotWithShape="0">
              <a:srgbClr val="000000">
                <a:alpha val="25500"/>
              </a:srgbClr>
            </a:outerShdw>
          </a:effectLst>
        </a:effectStyle>
        <a:effectStyle>
          <a:effectLst>
            <a:outerShdw blurRad="190500" dist="228600" dir="2700000" sy="90000" rotWithShape="0">
              <a:srgbClr val="000000">
                <a:alpha val="25500"/>
              </a:srgbClr>
            </a:outerShdw>
          </a:effectLst>
          <a:scene3d>
            <a:camera prst="orthographicFront" fov="0">
              <a:rot lat="0" lon="0" rev="0"/>
            </a:camera>
            <a:lightRig rig="soft" dir="tl">
              <a:rot lat="0" lon="0" rev="20100000"/>
            </a:lightRig>
          </a:scene3d>
          <a:sp3d>
            <a:bevelT w="50800" h="50800"/>
          </a:sp3d>
        </a:effectStyle>
      </a:effectStyleLst>
      <a:bgFillStyleLst>
        <a:solidFill>
          <a:schemeClr val="phClr"/>
        </a:solidFill>
        <a:gradFill rotWithShape="1">
          <a:gsLst>
            <a:gs pos="0">
              <a:schemeClr val="phClr">
                <a:tint val="50000"/>
                <a:satMod val="180000"/>
              </a:schemeClr>
            </a:gs>
            <a:gs pos="100000">
              <a:schemeClr val="phClr">
                <a:shade val="45000"/>
                <a:satMod val="120000"/>
              </a:schemeClr>
            </a:gs>
          </a:gsLst>
          <a:path path="circle">
            <a:fillToRect r="100000" b="100000"/>
          </a:path>
        </a:gradFill>
        <a:blipFill>
          <a:blip xmlns:r="http://schemas.openxmlformats.org/officeDocument/2006/relationships" r:embed="rId1">
            <a:duotone>
              <a:schemeClr val="phClr">
                <a:shade val="3000"/>
                <a:satMod val="110000"/>
              </a:schemeClr>
              <a:schemeClr val="phClr">
                <a:tint val="60000"/>
                <a:satMod val="425000"/>
              </a:schemeClr>
            </a:duotone>
          </a:blip>
          <a:stretch>
            <a:fillRect/>
          </a:stretch>
        </a:blipFill>
      </a:bgFillStyleLst>
    </a:fmtScheme>
  </a:themeElements>
  <a:objectDefaults/>
  <a:extraClrSchemeLst/>
</a:theme>
</file>

<file path=ppt/theme/theme3.xml><?xml version="1.0" encoding="utf-8"?>
<a:theme xmlns:a="http://schemas.openxmlformats.org/drawingml/2006/main" name="Трек">
  <a:themeElements>
    <a:clrScheme name="Трек">
      <a:dk1>
        <a:sysClr val="windowText" lastClr="000000"/>
      </a:dk1>
      <a:lt1>
        <a:sysClr val="window" lastClr="FFFFFF"/>
      </a:lt1>
      <a:dk2>
        <a:srgbClr val="4E3B30"/>
      </a:dk2>
      <a:lt2>
        <a:srgbClr val="FBEEC9"/>
      </a:lt2>
      <a:accent1>
        <a:srgbClr val="F0A22E"/>
      </a:accent1>
      <a:accent2>
        <a:srgbClr val="A5644E"/>
      </a:accent2>
      <a:accent3>
        <a:srgbClr val="B58B80"/>
      </a:accent3>
      <a:accent4>
        <a:srgbClr val="C3986D"/>
      </a:accent4>
      <a:accent5>
        <a:srgbClr val="A19574"/>
      </a:accent5>
      <a:accent6>
        <a:srgbClr val="C17529"/>
      </a:accent6>
      <a:hlink>
        <a:srgbClr val="AD1F1F"/>
      </a:hlink>
      <a:folHlink>
        <a:srgbClr val="FFC42F"/>
      </a:folHlink>
    </a:clrScheme>
    <a:fontScheme name="Трек">
      <a:majorFont>
        <a:latin typeface="Franklin Gothic Medium"/>
        <a:ea typeface=""/>
        <a:cs typeface=""/>
        <a:font script="Jpan" typeface="HG創英角ｺﾞｼｯｸUB"/>
        <a:font script="Hang" typeface="돋움"/>
        <a:font script="Hans" typeface="隶书"/>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Franklin Gothic Book"/>
        <a:ea typeface=""/>
        <a:cs typeface=""/>
        <a:font script="Jpan" typeface="HGｺﾞｼｯｸE"/>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Трек">
      <a:fillStyleLst>
        <a:solidFill>
          <a:schemeClr val="phClr"/>
        </a:solidFill>
        <a:gradFill rotWithShape="1">
          <a:gsLst>
            <a:gs pos="0">
              <a:schemeClr val="phClr">
                <a:tint val="30000"/>
                <a:satMod val="250000"/>
              </a:schemeClr>
            </a:gs>
            <a:gs pos="72000">
              <a:schemeClr val="phClr">
                <a:tint val="75000"/>
                <a:satMod val="210000"/>
              </a:schemeClr>
            </a:gs>
            <a:gs pos="100000">
              <a:schemeClr val="phClr">
                <a:tint val="85000"/>
                <a:satMod val="210000"/>
              </a:schemeClr>
            </a:gs>
          </a:gsLst>
          <a:lin ang="5400000" scaled="1"/>
        </a:gradFill>
        <a:gradFill rotWithShape="1">
          <a:gsLst>
            <a:gs pos="0">
              <a:schemeClr val="phClr">
                <a:tint val="75000"/>
                <a:shade val="85000"/>
                <a:satMod val="230000"/>
              </a:schemeClr>
            </a:gs>
            <a:gs pos="25000">
              <a:schemeClr val="phClr">
                <a:tint val="90000"/>
                <a:shade val="70000"/>
                <a:satMod val="220000"/>
              </a:schemeClr>
            </a:gs>
            <a:gs pos="50000">
              <a:schemeClr val="phClr">
                <a:tint val="90000"/>
                <a:shade val="58000"/>
                <a:satMod val="225000"/>
              </a:schemeClr>
            </a:gs>
            <a:gs pos="65000">
              <a:schemeClr val="phClr">
                <a:tint val="90000"/>
                <a:shade val="58000"/>
                <a:satMod val="225000"/>
              </a:schemeClr>
            </a:gs>
            <a:gs pos="80000">
              <a:schemeClr val="phClr">
                <a:tint val="90000"/>
                <a:shade val="69000"/>
                <a:satMod val="220000"/>
              </a:schemeClr>
            </a:gs>
            <a:gs pos="100000">
              <a:schemeClr val="phClr">
                <a:tint val="77000"/>
                <a:shade val="80000"/>
                <a:satMod val="230000"/>
              </a:schemeClr>
            </a:gs>
          </a:gsLst>
          <a:lin ang="5400000" scaled="1"/>
        </a:gradFill>
      </a:fillStyleLst>
      <a:lnStyleLst>
        <a:ln w="10000" cap="flat" cmpd="sng" algn="ctr">
          <a:solidFill>
            <a:schemeClr val="ph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76200" dist="50800" dir="5400000" rotWithShape="0">
              <a:srgbClr val="4E3B30">
                <a:alpha val="60000"/>
              </a:srgbClr>
            </a:outerShdw>
          </a:effectLst>
        </a:effectStyle>
        <a:effectStyle>
          <a:effectLst>
            <a:outerShdw blurRad="76200" dist="50800" dir="5400000" rotWithShape="0">
              <a:srgbClr val="4E3B30">
                <a:alpha val="60000"/>
              </a:srgbClr>
            </a:outerShdw>
          </a:effectLst>
          <a:scene3d>
            <a:camera prst="orthographicFront">
              <a:rot lat="0" lon="0" rev="0"/>
            </a:camera>
            <a:lightRig rig="threePt" dir="tl">
              <a:rot lat="0" lon="0" rev="0"/>
            </a:lightRig>
          </a:scene3d>
          <a:sp3d prstMaterial="metal">
            <a:bevelT w="10000" h="10000"/>
          </a:sp3d>
        </a:effectStyle>
        <a:effectStyle>
          <a:effectLst>
            <a:outerShdw blurRad="76200" dist="50800" dir="5400000" rotWithShape="0">
              <a:srgbClr val="4E3B30">
                <a:alpha val="60000"/>
              </a:srgbClr>
            </a:outerShdw>
          </a:effectLst>
          <a:scene3d>
            <a:camera prst="obliqueTopLeft" fov="600000">
              <a:rot lat="0" lon="0" rev="0"/>
            </a:camera>
            <a:lightRig rig="balanced" dir="t">
              <a:rot lat="0" lon="0" rev="19200000"/>
            </a:lightRig>
          </a:scene3d>
          <a:sp3d contourW="12700" prstMaterial="matte">
            <a:bevelT w="60000" h="50800"/>
            <a:contourClr>
              <a:schemeClr val="phClr">
                <a:shade val="60000"/>
                <a:satMod val="110000"/>
              </a:schemeClr>
            </a:contourClr>
          </a:sp3d>
        </a:effectStyle>
      </a:effectStyleLst>
      <a:bgFillStyleLst>
        <a:solidFill>
          <a:schemeClr val="phClr"/>
        </a:solidFill>
        <a:blipFill>
          <a:blip xmlns:r="http://schemas.openxmlformats.org/officeDocument/2006/relationships" r:embed="rId1">
            <a:duotone>
              <a:schemeClr val="phClr">
                <a:shade val="90000"/>
                <a:satMod val="150000"/>
              </a:schemeClr>
              <a:schemeClr val="phClr">
                <a:tint val="88000"/>
                <a:satMod val="105000"/>
              </a:schemeClr>
            </a:duotone>
          </a:blip>
          <a:tile tx="0" ty="0" sx="95000" sy="95000" flip="none" algn="t"/>
        </a:blipFill>
        <a:blipFill>
          <a:blip xmlns:r="http://schemas.openxmlformats.org/officeDocument/2006/relationships" r:embed="rId2">
            <a:duotone>
              <a:schemeClr val="phClr">
                <a:shade val="30000"/>
                <a:satMod val="455000"/>
              </a:schemeClr>
              <a:schemeClr val="phClr">
                <a:tint val="95000"/>
                <a:satMod val="120000"/>
              </a:schemeClr>
            </a:duotone>
          </a:blip>
          <a:stretch>
            <a:fillRect/>
          </a:stretch>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Apex</Template>
  <TotalTime>721</TotalTime>
  <Words>788</Words>
  <Application>Microsoft Office PowerPoint</Application>
  <PresentationFormat>Экран (4:3)</PresentationFormat>
  <Paragraphs>127</Paragraphs>
  <Slides>21</Slides>
  <Notes>0</Notes>
  <HiddenSlides>0</HiddenSlides>
  <MMClips>0</MMClips>
  <ScaleCrop>false</ScaleCrop>
  <HeadingPairs>
    <vt:vector size="4" baseType="variant">
      <vt:variant>
        <vt:lpstr>Тема</vt:lpstr>
      </vt:variant>
      <vt:variant>
        <vt:i4>3</vt:i4>
      </vt:variant>
      <vt:variant>
        <vt:lpstr>Заголовки слайдов</vt:lpstr>
      </vt:variant>
      <vt:variant>
        <vt:i4>21</vt:i4>
      </vt:variant>
    </vt:vector>
  </HeadingPairs>
  <TitlesOfParts>
    <vt:vector size="24" baseType="lpstr">
      <vt:lpstr>Палитра</vt:lpstr>
      <vt:lpstr>Апекс</vt:lpstr>
      <vt:lpstr>Трек</vt:lpstr>
      <vt:lpstr>Урок - портрет  «Воображаемая геометрия» </vt:lpstr>
      <vt:lpstr>Цели урока:</vt:lpstr>
      <vt:lpstr>Задание 1. Выберите его имя из четырех имен известных математиков, каждому из которых соответствует набор из единиц и нулей:    (индивидуальное задание в тестах, за правильный ответ 1 б.)  1. К.Ф. Гаус - 100011  2. М.Ф. Бартельс  - 100101 3. Евклид - 101110 4. Н.И. Лобачевский - 100111</vt:lpstr>
      <vt:lpstr>Слайд 4</vt:lpstr>
      <vt:lpstr>Слайд 5</vt:lpstr>
      <vt:lpstr>Слайд 6</vt:lpstr>
      <vt:lpstr>Слайд 7</vt:lpstr>
      <vt:lpstr>Слайд 8</vt:lpstr>
      <vt:lpstr>Кто оказал большое влияние на Лобачевского, во время его обучения в Казанском университете .(работа в группах)</vt:lpstr>
      <vt:lpstr>Слайд 10</vt:lpstr>
      <vt:lpstr>Слайд 11</vt:lpstr>
      <vt:lpstr>Видеофрагмент , когда Лобачевский получил пасквиль </vt:lpstr>
      <vt:lpstr>Слайд 13</vt:lpstr>
      <vt:lpstr>Щит разделен на две части, из коих в верхней в красном поле изображены шестиугольная из двух золотых треугольников составленная звезда и летящая вверх пчела, а в нижней в голубом поле стрела и серебряная подкова, шипами вверх обращенная. Щит увенчан дворянским шлемом и короной с тремя на одной страусовыми перьями. Намёт на щите голубой, подложенный золотом.  </vt:lpstr>
      <vt:lpstr>Слайд 15</vt:lpstr>
      <vt:lpstr>Карл Гаусс</vt:lpstr>
      <vt:lpstr>Видеофрагмент разговор министра просвещения Норова со своим заместителем о Лобачевском.</vt:lpstr>
      <vt:lpstr>Слайд 18</vt:lpstr>
      <vt:lpstr>рЕФЛЕКСИЯ</vt:lpstr>
      <vt:lpstr>Слайд 20</vt:lpstr>
      <vt:lpstr>Спасибо за внимание!</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Мама</dc:creator>
  <cp:lastModifiedBy>Зиновьев ЕИ</cp:lastModifiedBy>
  <cp:revision>46</cp:revision>
  <dcterms:created xsi:type="dcterms:W3CDTF">2007-03-02T11:15:28Z</dcterms:created>
  <dcterms:modified xsi:type="dcterms:W3CDTF">2015-01-14T08:08:12Z</dcterms:modified>
</cp:coreProperties>
</file>