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8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9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C6E1A-A0CB-4ABE-8A26-777292ADD319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AC8746C-E1FA-44BF-8D10-FB0908B9226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C6E1A-A0CB-4ABE-8A26-777292ADD319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8746C-E1FA-44BF-8D10-FB0908B92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C6E1A-A0CB-4ABE-8A26-777292ADD319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8746C-E1FA-44BF-8D10-FB0908B92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C6E1A-A0CB-4ABE-8A26-777292ADD319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8746C-E1FA-44BF-8D10-FB0908B92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C6E1A-A0CB-4ABE-8A26-777292ADD319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8746C-E1FA-44BF-8D10-FB0908B9226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C6E1A-A0CB-4ABE-8A26-777292ADD319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8746C-E1FA-44BF-8D10-FB0908B9226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C6E1A-A0CB-4ABE-8A26-777292ADD319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8746C-E1FA-44BF-8D10-FB0908B9226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C6E1A-A0CB-4ABE-8A26-777292ADD319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8746C-E1FA-44BF-8D10-FB0908B92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C6E1A-A0CB-4ABE-8A26-777292ADD319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8746C-E1FA-44BF-8D10-FB0908B92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C6E1A-A0CB-4ABE-8A26-777292ADD319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8746C-E1FA-44BF-8D10-FB0908B92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C6E1A-A0CB-4ABE-8A26-777292ADD319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8746C-E1FA-44BF-8D10-FB0908B92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7EBC6E1A-A0CB-4ABE-8A26-777292ADD319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9AC8746C-E1FA-44BF-8D10-FB0908B9226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13" Type="http://schemas.openxmlformats.org/officeDocument/2006/relationships/image" Target="../media/image35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12" Type="http://schemas.openxmlformats.org/officeDocument/2006/relationships/image" Target="../media/image34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11" Type="http://schemas.openxmlformats.org/officeDocument/2006/relationships/image" Target="../media/image33.jpeg"/><Relationship Id="rId5" Type="http://schemas.openxmlformats.org/officeDocument/2006/relationships/image" Target="../media/image27.jpeg"/><Relationship Id="rId10" Type="http://schemas.openxmlformats.org/officeDocument/2006/relationships/image" Target="../media/image32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06038" y="2204864"/>
            <a:ext cx="741682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Презентация на тему:</a:t>
            </a:r>
          </a:p>
          <a:p>
            <a:pPr algn="ctr"/>
            <a:r>
              <a:rPr lang="ru-RU" sz="4000" dirty="0" smtClean="0"/>
              <a:t>Экстракты, сиропы, газированные напитки</a:t>
            </a:r>
            <a:endParaRPr lang="ru-RU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4814450" y="4437112"/>
            <a:ext cx="38164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>
                <a:solidFill>
                  <a:prstClr val="black">
                    <a:lumMod val="95000"/>
                    <a:lumOff val="5000"/>
                  </a:prstClr>
                </a:solidFill>
                <a:latin typeface="Cambria" panose="02040503050406030204" pitchFamily="18" charset="0"/>
              </a:rPr>
              <a:t>Выполнила: преподаватель спец дисциплин Казанли Т.И.       </a:t>
            </a:r>
            <a:endParaRPr lang="ru-RU" sz="2400" dirty="0">
              <a:solidFill>
                <a:prstClr val="black">
                  <a:lumMod val="95000"/>
                  <a:lumOff val="5000"/>
                </a:prstClr>
              </a:solidFill>
              <a:latin typeface="Cambria" panose="020405030504060302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19672" y="260648"/>
            <a:ext cx="64087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>
                <a:latin typeface="Times New Roman" pitchFamily="18" charset="0"/>
                <a:cs typeface="Times New Roman" pitchFamily="18" charset="0"/>
              </a:rPr>
              <a:t>КРАЕВОЕ ГОСУДАРСТВЕННОЕ АВТОНОМНОЕ</a:t>
            </a:r>
          </a:p>
          <a:p>
            <a:pPr algn="ctr"/>
            <a:r>
              <a:rPr lang="ru-RU">
                <a:latin typeface="Times New Roman" pitchFamily="18" charset="0"/>
                <a:cs typeface="Times New Roman" pitchFamily="18" charset="0"/>
              </a:rPr>
              <a:t> ПРОФЕССИОНАЛЬНОЕ ОБРАЗОВАТЕЛЬНОЕ УЧРЕЖДЕНИЕ «Региональный технический колледж»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87924" y="6381328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/>
              <a:t>г</a:t>
            </a:r>
            <a:r>
              <a:rPr lang="ru-RU" dirty="0" err="1" smtClean="0"/>
              <a:t>.Владивосток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285166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188640"/>
            <a:ext cx="83529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Сухие газированные напитки - смесь сахара, винной пищевой кислоты, двууглекислого натрия, ароматической эссенции, колера или др. красителя. Ассортимент: Грушевый, Освежающий. </a:t>
            </a:r>
          </a:p>
        </p:txBody>
      </p:sp>
      <p:pic>
        <p:nvPicPr>
          <p:cNvPr id="8196" name="Picture 4" descr="C:\Users\сергей\Desktop\Новая папка\106561_7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9"/>
            <a:ext cx="8424935" cy="5188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сергей\Desktop\Новая папка\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7" y="1340769"/>
            <a:ext cx="2016223" cy="222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Users\сергей\Desktop\Новая папка\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2160240" cy="222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1430150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692696"/>
            <a:ext cx="84249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Газированные напитки должны быть прозрачными, без осадка и мути, иметь цвет, соответствующий данному виду напитка. Вкус и запах должны быть приятными, свойственными плодам и ягодам. Потеря прозрачности, появление мути и осадка могут свидетельствовать о развитии микроорганизмов, химических реакциях. Стойкость напитков повышается при введении консервантов. Стойкость напитков различна (в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сут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):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непастеризованных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 без консервантов - 10; пастеризованных - 30; с консервантами - 20; сухих шипучих напитков - 30; минеральных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вод - 1 год.</a:t>
            </a:r>
          </a:p>
        </p:txBody>
      </p:sp>
      <p:pic>
        <p:nvPicPr>
          <p:cNvPr id="9219" name="Picture 3" descr="C:\Users\сергей\Desktop\Новая папка\gazoz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568952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87827" y="1593082"/>
            <a:ext cx="777686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Газированные напитки должны быть прозрачными, без осадка и мути, иметь цвет, соответствующий данному виду напитка. Вкус и запах должны быть приятными, свойственными плодам и ягодам. Потеря прозрачности, появление мути и осадка могут свидетельствовать о развитии микроорганизмов, химических реакциях. Стойкость напитков повышается при введении консервантов. Стойкость напитков различна (в сутках): не пастеризованных и без консервантов - 10; пастеризованных - 30; с консервантами - 20; сухих шипучих напитков - 30; минеральных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вод - 1 год.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197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124744"/>
            <a:ext cx="8424936" cy="563231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Сладкие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газированные напитки, потребляемые в больших количествах, неизбежно приводят к диабету и ожирению.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Фосфорная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кислота способствует выведению из организма кальция, магния и цинка, что тоже не есть хорошо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Хуже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то, что при потреблении многих лимонадов жажда лишь возрастает, заставляя потреблять все больше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напитка.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Упот­ребление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газированной воды может повышать кислотность желудочного сока, стимулировать моторную деятельность кишечника.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химические добавки, внесенные в напиток для улучшения вкуса, запаха, цвета, а также консерванты, внесенные для уве­личения срока годности продукта, потенциально являются довольно сильными аллергенами.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Сахар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 большом количестве присутствующий в газированной во­де, провоцирует кариес.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Фенилаланин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содержащийся в аспартаме, изменяет порог чувствительности, истощает запасы серотонина, что способствует при употреблении его в больших дозах развитию маниакальной депрессии, припадков паники, злости и насилия.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327555"/>
            <a:ext cx="7344816" cy="461665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газированных напитков на организм человека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img0.liveinternet.ru/images/attach/c/5/89/41/89041040_4783955_x_2cf1474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0"/>
            <a:ext cx="1403648" cy="1124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502791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844824"/>
            <a:ext cx="614366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dirty="0" smtClean="0"/>
              <a:t>1.Киракозова Н.Ш. Справочник продавца продовольственных товаров / Н.Ш. Каракозова, Г.Ф. Каткова. – М.: Высшая школа, 2006– 352 с.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dirty="0" smtClean="0"/>
              <a:t>2.Парфентьева Т.Р. Товароведение: / Т.Р. Парфентьева, З.А. Стародубцева. – М.: Экономика, 2005. – 271 с.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dirty="0" smtClean="0"/>
              <a:t>3.Прохорова Н.Г. Продовольственные товары (товароведение): / Н.Г. Прохорова, Н.С. Никифорова, А.М. Новикова. – М.: Экономика,2005. – 272 с.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dirty="0" smtClean="0"/>
              <a:t>4.Товароведение пищевых продуктов/ О.Г. Бровко, А.С. Гордиенко, А.Б. Дмитриева и др. – М.: Экономика, 2006. – 424 с.</a:t>
            </a:r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763688" y="332656"/>
            <a:ext cx="61926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использованной литературы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img0.liveinternet.ru/images/attach/c/4/78/660/78660054_preview_kot_uchenuyy_u_komp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068960"/>
            <a:ext cx="2880320" cy="324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857448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95636" y="404664"/>
            <a:ext cx="6264696" cy="646331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11560" y="2132856"/>
            <a:ext cx="7632848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экстрактов………...3-4 слайды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сиропов…………....5-6 слайды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Ассортимент газированных напитков...7-10 слайды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качеству……………......11 слайд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газированных напитков на организм человека……………………………….12 слайд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используемой литературы.  . .13 слайд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8037550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71290" y="476672"/>
            <a:ext cx="7056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Экстракты, сиропы, газированные напитки относят к безалкогольным напиткам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28750"/>
            <a:ext cx="1695524" cy="257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сергей\Desktop\Новая папка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19052" y="1428750"/>
            <a:ext cx="1856262" cy="2571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сергей\Desktop\Новая папка\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000500"/>
            <a:ext cx="1512168" cy="2452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сергей\Desktop\Новая папка\i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91125" y="4008210"/>
            <a:ext cx="1613123" cy="244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сергей\Desktop\Новая папка\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008211"/>
            <a:ext cx="2088231" cy="2445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сергей\Desktop\Новая папка\5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000500"/>
            <a:ext cx="1411213" cy="2452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сергей\Desktop\Новая папка\6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00500"/>
            <a:ext cx="1944216" cy="2452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сергей\Desktop\Новая папка\8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75314" y="1428749"/>
            <a:ext cx="2089265" cy="2571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сергей\Desktop\Новая папка\9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4579" y="1428749"/>
            <a:ext cx="2927900" cy="257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087249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828940" y="332656"/>
            <a:ext cx="418588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Экстракты получают увариванием или вымораживанием свежих либо консервированных плодово-ягодных соков до содержания сухих веществ 44-62%. По качеству экстракты подразделяют на высший и первый сорта. </a:t>
            </a:r>
          </a:p>
        </p:txBody>
      </p:sp>
      <p:pic>
        <p:nvPicPr>
          <p:cNvPr id="2050" name="Picture 2" descr="C:\Users\сергей\Desktop\Новая папка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952" y="3501008"/>
            <a:ext cx="2025840" cy="2777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сергей\Desktop\Новая папка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952" y="843338"/>
            <a:ext cx="3970056" cy="2657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сергей\Desktop\Новая папка\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7" y="3501008"/>
            <a:ext cx="2258828" cy="2777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сергей\Desktop\Новая папка\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14605" y="2870846"/>
            <a:ext cx="3816423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сергей\Desktop\Новая папка\i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329007"/>
            <a:ext cx="3698988" cy="194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63261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4509120"/>
            <a:ext cx="842493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Сиропы представляют собой сгущенные растворы плодово-ягодных соков, сахара, ароматических веществ, кислот и др. компонентов. Выпускают сиропы натуральные, получаемые из натуральных плодово-ягодных соков, морсов и экстрактов, и искусственные - с добавлением синтетических эссенций, а по обработке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не пастеризованные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пастеризованные. Сиропы используют для приготовления напитков, в кондитерском производстве, в кулинарии.</a:t>
            </a:r>
          </a:p>
        </p:txBody>
      </p:sp>
      <p:pic>
        <p:nvPicPr>
          <p:cNvPr id="3075" name="Picture 3" descr="C:\Users\сергей\Desktop\Новая папка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3624" y="630464"/>
            <a:ext cx="2532831" cy="1973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сергей\Desktop\Новая папка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2564904"/>
            <a:ext cx="1784548" cy="1976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сергей\Desktop\Новая папка\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43375" y="630464"/>
            <a:ext cx="2000249" cy="19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сергей\Desktop\Новая папка\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630464"/>
            <a:ext cx="1784548" cy="19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сергей\Desktop\Новая папка\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24099" y="630464"/>
            <a:ext cx="1819275" cy="19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сергей\Desktop\Новая папка\8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92146" y="2564904"/>
            <a:ext cx="1851478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Users\сергей\Desktop\Новая папка\9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24100" y="2564904"/>
            <a:ext cx="1819275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C:\Users\сергей\Desktop\Новая папка\i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3624" y="2564904"/>
            <a:ext cx="2532831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06703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2492896"/>
            <a:ext cx="80648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Сиропы используют для приготовления напитков, в кондитерском производстве, в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кулинарии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сергей\Desktop\Новая папка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813" y="3371850"/>
            <a:ext cx="1933574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сергей\Desktop\Новая папка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1063" y="602681"/>
            <a:ext cx="2089178" cy="1746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сергей\Desktop\Новая папка\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90852" y="602682"/>
            <a:ext cx="2090736" cy="1746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сергей\Desktop\Новая папка\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8387" y="3371850"/>
            <a:ext cx="2242675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сергей\Desktop\Новая папка\i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04851" y="5143500"/>
            <a:ext cx="22860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сергей\Desktop\Новая папка\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37938" y="602681"/>
            <a:ext cx="2143125" cy="1746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C:\Users\сергей\Desktop\Новая папка\2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90850" y="3371850"/>
            <a:ext cx="2090737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C:\Users\сергей\Desktop\Новая папка\3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70242" y="5143500"/>
            <a:ext cx="211134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C:\Users\сергей\Desktop\Новая папка\5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8388" y="5143500"/>
            <a:ext cx="22426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7" name="Picture 11" descr="C:\Users\сергей\Desktop\Новая папка\6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813" y="5143500"/>
            <a:ext cx="19335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C:\Users\сергей\Desktop\Новая папка\8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813" y="602682"/>
            <a:ext cx="2033125" cy="1746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9" name="Picture 13" descr="C:\Users\сергей\Desktop\Новая папка\i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1062" y="3371850"/>
            <a:ext cx="2089179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7483644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4690" y="228016"/>
            <a:ext cx="885698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Газированные напитки представляют собой насыщенные углекислотой водные растворы смесей сахарного сиропа, плодово-ягодных соков или экстрактов, пищевых кислот, ароматических веществ и др. компонентов. В зависимости от технологии и способа продажи эти напитки делят на расфасованные в бутылки и сухие газированные напитки. В зависимости от рецептуры газированные напитки в бутылках делят на пять групп: на сокосодержащие; на ароматизаторах; тонизирующие; специального назначения; сухие напитки.</a:t>
            </a:r>
          </a:p>
        </p:txBody>
      </p:sp>
      <p:pic>
        <p:nvPicPr>
          <p:cNvPr id="5122" name="Picture 2" descr="C:\Users\сергей\Desktop\Новая папка\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0596" y="2588598"/>
            <a:ext cx="1905000" cy="1920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сергей\Desktop\Новая папка\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2979" y="2635025"/>
            <a:ext cx="3117141" cy="187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сергей\Desktop\Новая папка\1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9238" y="4509120"/>
            <a:ext cx="2160773" cy="1932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сергей\Desktop\Новая папка\1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0595" y="4509120"/>
            <a:ext cx="1905000" cy="1932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сергей\Desktop\Новая папка\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40805" y="4509119"/>
            <a:ext cx="1956252" cy="1932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сергей\Desktop\Новая папка\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0010" y="4509120"/>
            <a:ext cx="1980221" cy="1932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C:\Users\сергей\Desktop\Новая папка\4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635024"/>
            <a:ext cx="2728913" cy="187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36570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15688" y="268311"/>
            <a:ext cx="4324672" cy="2232248"/>
          </a:xfrm>
        </p:spPr>
        <p:txBody>
          <a:bodyPr/>
          <a:lstStyle/>
          <a:p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Сокосодержащие напитки готовят на натуральном сырье (соках, настоях, сиропах, экстрактах). Они отличаются полным вкусом, гармоничным и естественным ароматом, содержат сахара 6-8 и 10-12%. Ассортимент: Яблочный, Клюквенный, Малиновый и др.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672584" y="268311"/>
            <a:ext cx="4041775" cy="2021160"/>
          </a:xfrm>
        </p:spPr>
        <p:txBody>
          <a:bodyPr/>
          <a:lstStyle/>
          <a:p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Напитки на ароматизаторах готовят с использованием синтетических ароматических эссенций, пищевых кислот, красителей, сахарного сиропа. К ним относят Крем-соду, Дюшес, Барбарис и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др.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quarter" idx="13"/>
          </p:nvPr>
        </p:nvSpPr>
        <p:spPr>
          <a:xfrm>
            <a:off x="457200" y="2492896"/>
            <a:ext cx="4041648" cy="363358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14"/>
          </p:nvPr>
        </p:nvSpPr>
        <p:spPr>
          <a:xfrm>
            <a:off x="4672584" y="2492896"/>
            <a:ext cx="4041648" cy="363313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7" name="Picture 3" descr="C:\Users\сергей\Desktop\Новая папка\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508222"/>
            <a:ext cx="3960440" cy="3585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сергей\Desktop\Новая папка\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08222"/>
            <a:ext cx="4032448" cy="3585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3815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57200" y="116632"/>
            <a:ext cx="4040188" cy="2520280"/>
          </a:xfrm>
        </p:spPr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Тонизирующие (бодрящие) напитки содержат тонизирующие настои и экстракты, в результате чего они способны снимать утомление и оказывают жаждоутоляющее действие. Ассортимент тонизирующих напитков: Саяны, Байкал, Бодрость, Утро, Пепси-кола, Кока-кола. 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507732" y="116632"/>
            <a:ext cx="4456756" cy="2520280"/>
          </a:xfrm>
        </p:spPr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Напитки специального назначения включают витаминизированные напитки (отличаются повышенным содержанием витамина С, который вводят в виде аскорбиновой кислоты или высоковитаминных соков и настоев) - это Красная Шапочка, Здоровье, Яблоко, Лесной букет, Колокольчик; напитки для диабетиков готовят на сорбите и ксилите.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quarter" idx="13"/>
          </p:nvPr>
        </p:nvSpPr>
        <p:spPr>
          <a:xfrm>
            <a:off x="457200" y="2708920"/>
            <a:ext cx="4041648" cy="34175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14"/>
          </p:nvPr>
        </p:nvSpPr>
        <p:spPr>
          <a:xfrm>
            <a:off x="4672584" y="2708920"/>
            <a:ext cx="4041648" cy="341711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172" name="Picture 4" descr="C:\Users\сергей\Desktop\Новая папка\b2146843f05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36912"/>
            <a:ext cx="4104456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сергей\Desktop\Новая папка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636912"/>
            <a:ext cx="4176464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2592253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269</TotalTime>
  <Words>875</Words>
  <Application>Microsoft Office PowerPoint</Application>
  <PresentationFormat>Экран (4:3)</PresentationFormat>
  <Paragraphs>38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Исполнительная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</dc:creator>
  <cp:lastModifiedBy>user</cp:lastModifiedBy>
  <cp:revision>23</cp:revision>
  <dcterms:created xsi:type="dcterms:W3CDTF">2013-12-10T06:46:50Z</dcterms:created>
  <dcterms:modified xsi:type="dcterms:W3CDTF">2015-02-02T16:31:22Z</dcterms:modified>
</cp:coreProperties>
</file>