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70"/>
  </p:notesMasterIdLst>
  <p:handoutMasterIdLst>
    <p:handoutMasterId r:id="rId71"/>
  </p:handoutMasterIdLst>
  <p:sldIdLst>
    <p:sldId id="318" r:id="rId2"/>
    <p:sldId id="511" r:id="rId3"/>
    <p:sldId id="375" r:id="rId4"/>
    <p:sldId id="378" r:id="rId5"/>
    <p:sldId id="379" r:id="rId6"/>
    <p:sldId id="377" r:id="rId7"/>
    <p:sldId id="386" r:id="rId8"/>
    <p:sldId id="460" r:id="rId9"/>
    <p:sldId id="509" r:id="rId10"/>
    <p:sldId id="527" r:id="rId11"/>
    <p:sldId id="528" r:id="rId12"/>
    <p:sldId id="512" r:id="rId13"/>
    <p:sldId id="382" r:id="rId14"/>
    <p:sldId id="385" r:id="rId15"/>
    <p:sldId id="390" r:id="rId16"/>
    <p:sldId id="480" r:id="rId17"/>
    <p:sldId id="392" r:id="rId18"/>
    <p:sldId id="393" r:id="rId19"/>
    <p:sldId id="394" r:id="rId20"/>
    <p:sldId id="395" r:id="rId21"/>
    <p:sldId id="481" r:id="rId22"/>
    <p:sldId id="478" r:id="rId23"/>
    <p:sldId id="479" r:id="rId24"/>
    <p:sldId id="314" r:id="rId25"/>
    <p:sldId id="400" r:id="rId26"/>
    <p:sldId id="482" r:id="rId27"/>
    <p:sldId id="388" r:id="rId28"/>
    <p:sldId id="406" r:id="rId29"/>
    <p:sldId id="483" r:id="rId30"/>
    <p:sldId id="484" r:id="rId31"/>
    <p:sldId id="513" r:id="rId32"/>
    <p:sldId id="514" r:id="rId33"/>
    <p:sldId id="412" r:id="rId34"/>
    <p:sldId id="411" r:id="rId35"/>
    <p:sldId id="413" r:id="rId36"/>
    <p:sldId id="414" r:id="rId37"/>
    <p:sldId id="465" r:id="rId38"/>
    <p:sldId id="432" r:id="rId39"/>
    <p:sldId id="504" r:id="rId40"/>
    <p:sldId id="507" r:id="rId41"/>
    <p:sldId id="508" r:id="rId42"/>
    <p:sldId id="517" r:id="rId43"/>
    <p:sldId id="421" r:id="rId44"/>
    <p:sldId id="515" r:id="rId45"/>
    <p:sldId id="418" r:id="rId46"/>
    <p:sldId id="419" r:id="rId47"/>
    <p:sldId id="423" r:id="rId48"/>
    <p:sldId id="489" r:id="rId49"/>
    <p:sldId id="490" r:id="rId50"/>
    <p:sldId id="491" r:id="rId51"/>
    <p:sldId id="492" r:id="rId52"/>
    <p:sldId id="424" r:id="rId53"/>
    <p:sldId id="435" r:id="rId54"/>
    <p:sldId id="529" r:id="rId55"/>
    <p:sldId id="520" r:id="rId56"/>
    <p:sldId id="521" r:id="rId57"/>
    <p:sldId id="522" r:id="rId58"/>
    <p:sldId id="523" r:id="rId59"/>
    <p:sldId id="524" r:id="rId60"/>
    <p:sldId id="525" r:id="rId61"/>
    <p:sldId id="526" r:id="rId62"/>
    <p:sldId id="426" r:id="rId63"/>
    <p:sldId id="428" r:id="rId64"/>
    <p:sldId id="467" r:id="rId65"/>
    <p:sldId id="469" r:id="rId66"/>
    <p:sldId id="470" r:id="rId67"/>
    <p:sldId id="530" r:id="rId68"/>
    <p:sldId id="433" r:id="rId6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66"/>
    <a:srgbClr val="FF6600"/>
    <a:srgbClr val="993366"/>
    <a:srgbClr val="FF9900"/>
    <a:srgbClr val="FF33C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135" autoAdjust="0"/>
    <p:restoredTop sz="94639" autoAdjust="0"/>
  </p:normalViewPr>
  <p:slideViewPr>
    <p:cSldViewPr>
      <p:cViewPr>
        <p:scale>
          <a:sx n="60" d="100"/>
          <a:sy n="60" d="100"/>
        </p:scale>
        <p:origin x="-1566" y="-10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534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A5C6DD-CE29-4C53-8E43-220C81618D0A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F9DF89-159B-4A14-A893-3AAB031078EF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Вариант С</a:t>
          </a:r>
          <a:endParaRPr lang="ru-RU" sz="32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7560CCE-37B5-4EDE-A3EF-A0D0076B296D}" type="parTrans" cxnId="{C59F127F-CB8B-47A2-9368-6B9D5AF3AD89}">
      <dgm:prSet/>
      <dgm:spPr/>
      <dgm:t>
        <a:bodyPr/>
        <a:lstStyle/>
        <a:p>
          <a:endParaRPr lang="ru-RU"/>
        </a:p>
      </dgm:t>
    </dgm:pt>
    <dgm:pt modelId="{AD44EB9A-2E97-44B5-933D-EAE1EF2B0965}" type="sibTrans" cxnId="{C59F127F-CB8B-47A2-9368-6B9D5AF3AD89}">
      <dgm:prSet/>
      <dgm:spPr/>
      <dgm:t>
        <a:bodyPr/>
        <a:lstStyle/>
        <a:p>
          <a:endParaRPr lang="ru-RU"/>
        </a:p>
      </dgm:t>
    </dgm:pt>
    <dgm:pt modelId="{A9A8243D-BABB-48CB-8350-576F06AD37D3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легкая степень УО</a:t>
          </a:r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566558B-FD50-42A9-96B6-32BF863EF34B}" type="parTrans" cxnId="{2C50E148-506B-4AA3-BDCA-AF9C73003259}">
      <dgm:prSet/>
      <dgm:spPr/>
      <dgm:t>
        <a:bodyPr/>
        <a:lstStyle/>
        <a:p>
          <a:endParaRPr lang="ru-RU"/>
        </a:p>
      </dgm:t>
    </dgm:pt>
    <dgm:pt modelId="{746959F3-62ED-48A8-B16C-E559A9E0FE8F}" type="sibTrans" cxnId="{2C50E148-506B-4AA3-BDCA-AF9C73003259}">
      <dgm:prSet/>
      <dgm:spPr/>
      <dgm:t>
        <a:bodyPr/>
        <a:lstStyle/>
        <a:p>
          <a:endParaRPr lang="ru-RU"/>
        </a:p>
      </dgm:t>
    </dgm:pt>
    <dgm:pt modelId="{A6AF5A06-88A1-49AE-A3AE-68050EBAAEB8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Вариант </a:t>
          </a:r>
          <a:r>
            <a:rPr lang="en-US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D</a:t>
          </a:r>
          <a:endParaRPr lang="ru-RU" sz="32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A889DEB-9A09-4AFB-BDA9-7787621D43AB}" type="parTrans" cxnId="{4C632F81-5109-48E6-B2E1-36DD70C1A910}">
      <dgm:prSet/>
      <dgm:spPr/>
      <dgm:t>
        <a:bodyPr/>
        <a:lstStyle/>
        <a:p>
          <a:endParaRPr lang="ru-RU"/>
        </a:p>
      </dgm:t>
    </dgm:pt>
    <dgm:pt modelId="{39B3FCED-FC5E-49B6-BB12-19832BA41CD8}" type="sibTrans" cxnId="{4C632F81-5109-48E6-B2E1-36DD70C1A910}">
      <dgm:prSet/>
      <dgm:spPr/>
      <dgm:t>
        <a:bodyPr/>
        <a:lstStyle/>
        <a:p>
          <a:endParaRPr lang="ru-RU"/>
        </a:p>
      </dgm:t>
    </dgm:pt>
    <dgm:pt modelId="{60312017-4582-4FEC-B9F4-4E05C850C387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умеренная, глубокая степень УО, ТМНР</a:t>
          </a:r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F064A65-8292-44E0-AB94-3D050FBF1117}" type="parTrans" cxnId="{93BFBF96-3FF7-4341-873C-9307B5E1A22B}">
      <dgm:prSet/>
      <dgm:spPr/>
      <dgm:t>
        <a:bodyPr/>
        <a:lstStyle/>
        <a:p>
          <a:endParaRPr lang="ru-RU">
            <a:solidFill>
              <a:schemeClr val="accent4">
                <a:lumMod val="50000"/>
              </a:schemeClr>
            </a:solidFill>
          </a:endParaRPr>
        </a:p>
      </dgm:t>
    </dgm:pt>
    <dgm:pt modelId="{2759D730-7C10-480B-ADC3-2EB324986488}" type="sibTrans" cxnId="{93BFBF96-3FF7-4341-873C-9307B5E1A22B}">
      <dgm:prSet/>
      <dgm:spPr/>
      <dgm:t>
        <a:bodyPr/>
        <a:lstStyle/>
        <a:p>
          <a:endParaRPr lang="ru-RU"/>
        </a:p>
      </dgm:t>
    </dgm:pt>
    <dgm:pt modelId="{D9A2E1B4-2774-430E-A0FE-F6B73301EDD9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Срок обучения – 12 лет </a:t>
          </a:r>
          <a:endParaRPr lang="ru-RU" sz="2400" i="1" dirty="0">
            <a:latin typeface="Times New Roman" pitchFamily="18" charset="0"/>
            <a:cs typeface="Times New Roman" pitchFamily="18" charset="0"/>
          </a:endParaRPr>
        </a:p>
      </dgm:t>
    </dgm:pt>
    <dgm:pt modelId="{F943F06C-CA3B-46D7-8CC6-584C85B45235}" type="sibTrans" cxnId="{30559FB9-AF00-42D9-9948-0E163B7CA1B3}">
      <dgm:prSet/>
      <dgm:spPr/>
      <dgm:t>
        <a:bodyPr/>
        <a:lstStyle/>
        <a:p>
          <a:endParaRPr lang="ru-RU"/>
        </a:p>
      </dgm:t>
    </dgm:pt>
    <dgm:pt modelId="{C568D27F-B389-4126-B14E-0F811EADFD7B}" type="parTrans" cxnId="{30559FB9-AF00-42D9-9948-0E163B7CA1B3}">
      <dgm:prSet/>
      <dgm:spPr/>
      <dgm:t>
        <a:bodyPr/>
        <a:lstStyle/>
        <a:p>
          <a:endParaRPr lang="ru-RU"/>
        </a:p>
      </dgm:t>
    </dgm:pt>
    <dgm:pt modelId="{3D8EDC17-4648-42AF-A867-3943E21BA45D}">
      <dgm:prSet phldrT="[Текст]" custT="1"/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Срок обучения – 12 лет</a:t>
          </a:r>
        </a:p>
        <a:p>
          <a:r>
            <a:rPr lang="ru-RU" sz="2400" b="0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(0)-</a:t>
          </a:r>
          <a:r>
            <a:rPr lang="en-US" sz="2400" b="0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XI </a:t>
          </a:r>
          <a:r>
            <a:rPr lang="ru-RU" sz="2400" b="0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классы </a:t>
          </a:r>
          <a:endParaRPr lang="ru-RU" sz="2400" b="0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6ADF9EF-8132-4C67-AEBC-72313BDF7D9E}" type="sibTrans" cxnId="{A56367CC-81C2-423B-8C7B-6C1CA7E8FB76}">
      <dgm:prSet/>
      <dgm:spPr/>
      <dgm:t>
        <a:bodyPr/>
        <a:lstStyle/>
        <a:p>
          <a:endParaRPr lang="ru-RU"/>
        </a:p>
      </dgm:t>
    </dgm:pt>
    <dgm:pt modelId="{37FE8ABB-1E4B-4575-9EF7-8DEB54E2565E}" type="parTrans" cxnId="{A56367CC-81C2-423B-8C7B-6C1CA7E8FB76}">
      <dgm:prSet/>
      <dgm:spPr/>
      <dgm:t>
        <a:bodyPr/>
        <a:lstStyle/>
        <a:p>
          <a:endParaRPr lang="ru-RU"/>
        </a:p>
      </dgm:t>
    </dgm:pt>
    <dgm:pt modelId="{D077BBEC-F794-487A-B739-7E5894D1FF74}" type="pres">
      <dgm:prSet presAssocID="{E2A5C6DD-CE29-4C53-8E43-220C81618D0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6A0A0E0-B913-4738-80FE-C7EA3208435A}" type="pres">
      <dgm:prSet presAssocID="{B8F9DF89-159B-4A14-A893-3AAB031078EF}" presName="root" presStyleCnt="0"/>
      <dgm:spPr/>
      <dgm:t>
        <a:bodyPr/>
        <a:lstStyle/>
        <a:p>
          <a:endParaRPr lang="ru-RU"/>
        </a:p>
      </dgm:t>
    </dgm:pt>
    <dgm:pt modelId="{F59D631A-98CC-4006-80E7-BA082A800712}" type="pres">
      <dgm:prSet presAssocID="{B8F9DF89-159B-4A14-A893-3AAB031078EF}" presName="rootComposite" presStyleCnt="0"/>
      <dgm:spPr/>
      <dgm:t>
        <a:bodyPr/>
        <a:lstStyle/>
        <a:p>
          <a:endParaRPr lang="ru-RU"/>
        </a:p>
      </dgm:t>
    </dgm:pt>
    <dgm:pt modelId="{9FA10E33-E24B-4873-909A-E29C32771C0D}" type="pres">
      <dgm:prSet presAssocID="{B8F9DF89-159B-4A14-A893-3AAB031078EF}" presName="rootText" presStyleLbl="node1" presStyleIdx="0" presStyleCnt="2" custScaleX="133457" custScaleY="51773"/>
      <dgm:spPr/>
      <dgm:t>
        <a:bodyPr/>
        <a:lstStyle/>
        <a:p>
          <a:endParaRPr lang="ru-RU"/>
        </a:p>
      </dgm:t>
    </dgm:pt>
    <dgm:pt modelId="{9A08AAB0-7D09-4B80-9D0E-10A6659829D2}" type="pres">
      <dgm:prSet presAssocID="{B8F9DF89-159B-4A14-A893-3AAB031078EF}" presName="rootConnector" presStyleLbl="node1" presStyleIdx="0" presStyleCnt="2"/>
      <dgm:spPr/>
      <dgm:t>
        <a:bodyPr/>
        <a:lstStyle/>
        <a:p>
          <a:endParaRPr lang="ru-RU"/>
        </a:p>
      </dgm:t>
    </dgm:pt>
    <dgm:pt modelId="{AD35DA47-5C2F-429A-922D-FFB5F6A5E43F}" type="pres">
      <dgm:prSet presAssocID="{B8F9DF89-159B-4A14-A893-3AAB031078EF}" presName="childShape" presStyleCnt="0"/>
      <dgm:spPr/>
      <dgm:t>
        <a:bodyPr/>
        <a:lstStyle/>
        <a:p>
          <a:endParaRPr lang="ru-RU"/>
        </a:p>
      </dgm:t>
    </dgm:pt>
    <dgm:pt modelId="{52F4C724-6406-4CEF-B00C-00BD52E98FF9}" type="pres">
      <dgm:prSet presAssocID="{2566558B-FD50-42A9-96B6-32BF863EF34B}" presName="Name13" presStyleLbl="parChTrans1D2" presStyleIdx="0" presStyleCnt="4"/>
      <dgm:spPr/>
      <dgm:t>
        <a:bodyPr/>
        <a:lstStyle/>
        <a:p>
          <a:endParaRPr lang="ru-RU"/>
        </a:p>
      </dgm:t>
    </dgm:pt>
    <dgm:pt modelId="{D28C7D93-0BF2-4FEC-8F7B-4D9B2E7F3BB4}" type="pres">
      <dgm:prSet presAssocID="{A9A8243D-BABB-48CB-8350-576F06AD37D3}" presName="childText" presStyleLbl="bgAcc1" presStyleIdx="0" presStyleCnt="4" custScaleX="240683" custScaleY="63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798DC5-651B-4324-90BF-E9B218CF1CF8}" type="pres">
      <dgm:prSet presAssocID="{37FE8ABB-1E4B-4575-9EF7-8DEB54E2565E}" presName="Name13" presStyleLbl="parChTrans1D2" presStyleIdx="1" presStyleCnt="4"/>
      <dgm:spPr/>
      <dgm:t>
        <a:bodyPr/>
        <a:lstStyle/>
        <a:p>
          <a:endParaRPr lang="ru-RU"/>
        </a:p>
      </dgm:t>
    </dgm:pt>
    <dgm:pt modelId="{B75193E1-5A76-49A6-A8A4-18C1D9321BCC}" type="pres">
      <dgm:prSet presAssocID="{3D8EDC17-4648-42AF-A867-3943E21BA45D}" presName="childText" presStyleLbl="bgAcc1" presStyleIdx="1" presStyleCnt="4" custScaleX="240797" custScaleY="787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B09BB-DDE4-4F6A-93E6-EFF7640E6736}" type="pres">
      <dgm:prSet presAssocID="{A6AF5A06-88A1-49AE-A3AE-68050EBAAEB8}" presName="root" presStyleCnt="0"/>
      <dgm:spPr/>
      <dgm:t>
        <a:bodyPr/>
        <a:lstStyle/>
        <a:p>
          <a:endParaRPr lang="ru-RU"/>
        </a:p>
      </dgm:t>
    </dgm:pt>
    <dgm:pt modelId="{5F2EDBAB-8DE4-4440-AB65-74519822A320}" type="pres">
      <dgm:prSet presAssocID="{A6AF5A06-88A1-49AE-A3AE-68050EBAAEB8}" presName="rootComposite" presStyleCnt="0"/>
      <dgm:spPr/>
      <dgm:t>
        <a:bodyPr/>
        <a:lstStyle/>
        <a:p>
          <a:endParaRPr lang="ru-RU"/>
        </a:p>
      </dgm:t>
    </dgm:pt>
    <dgm:pt modelId="{046F0A9D-8C3E-4712-83F5-C46E18D2510B}" type="pres">
      <dgm:prSet presAssocID="{A6AF5A06-88A1-49AE-A3AE-68050EBAAEB8}" presName="rootText" presStyleLbl="node1" presStyleIdx="1" presStyleCnt="2" custScaleX="148603" custScaleY="49359"/>
      <dgm:spPr/>
      <dgm:t>
        <a:bodyPr/>
        <a:lstStyle/>
        <a:p>
          <a:endParaRPr lang="ru-RU"/>
        </a:p>
      </dgm:t>
    </dgm:pt>
    <dgm:pt modelId="{6FC5CE59-2985-474F-8B5E-39F0CD0ED215}" type="pres">
      <dgm:prSet presAssocID="{A6AF5A06-88A1-49AE-A3AE-68050EBAAEB8}" presName="rootConnector" presStyleLbl="node1" presStyleIdx="1" presStyleCnt="2"/>
      <dgm:spPr/>
      <dgm:t>
        <a:bodyPr/>
        <a:lstStyle/>
        <a:p>
          <a:endParaRPr lang="ru-RU"/>
        </a:p>
      </dgm:t>
    </dgm:pt>
    <dgm:pt modelId="{89E570A0-73D8-49DD-B8A2-F47367A499D3}" type="pres">
      <dgm:prSet presAssocID="{A6AF5A06-88A1-49AE-A3AE-68050EBAAEB8}" presName="childShape" presStyleCnt="0"/>
      <dgm:spPr/>
      <dgm:t>
        <a:bodyPr/>
        <a:lstStyle/>
        <a:p>
          <a:endParaRPr lang="ru-RU"/>
        </a:p>
      </dgm:t>
    </dgm:pt>
    <dgm:pt modelId="{70BF64DD-9987-409E-805F-61903F918406}" type="pres">
      <dgm:prSet presAssocID="{6F064A65-8292-44E0-AB94-3D050FBF1117}" presName="Name13" presStyleLbl="parChTrans1D2" presStyleIdx="2" presStyleCnt="4"/>
      <dgm:spPr/>
      <dgm:t>
        <a:bodyPr/>
        <a:lstStyle/>
        <a:p>
          <a:endParaRPr lang="ru-RU"/>
        </a:p>
      </dgm:t>
    </dgm:pt>
    <dgm:pt modelId="{52D2826E-8665-465D-A085-4861D65538C9}" type="pres">
      <dgm:prSet presAssocID="{60312017-4582-4FEC-B9F4-4E05C850C387}" presName="childText" presStyleLbl="bgAcc1" presStyleIdx="2" presStyleCnt="4" custScaleX="271076" custScaleY="658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3CC4AA-DDE9-4953-8096-A4A8CA3928B1}" type="pres">
      <dgm:prSet presAssocID="{C568D27F-B389-4126-B14E-0F811EADFD7B}" presName="Name13" presStyleLbl="parChTrans1D2" presStyleIdx="3" presStyleCnt="4"/>
      <dgm:spPr/>
      <dgm:t>
        <a:bodyPr/>
        <a:lstStyle/>
        <a:p>
          <a:endParaRPr lang="ru-RU"/>
        </a:p>
      </dgm:t>
    </dgm:pt>
    <dgm:pt modelId="{00E5E240-7314-454F-AC57-008345DD0CBA}" type="pres">
      <dgm:prSet presAssocID="{D9A2E1B4-2774-430E-A0FE-F6B73301EDD9}" presName="childText" presStyleLbl="bgAcc1" presStyleIdx="3" presStyleCnt="4" custScaleX="273181" custScaleY="78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9559A7-22E9-4B58-AB66-CCEC5946CC95}" type="presOf" srcId="{E2A5C6DD-CE29-4C53-8E43-220C81618D0A}" destId="{D077BBEC-F794-487A-B739-7E5894D1FF74}" srcOrd="0" destOrd="0" presId="urn:microsoft.com/office/officeart/2005/8/layout/hierarchy3"/>
    <dgm:cxn modelId="{4DAE459B-B617-4E5A-B30B-F344520D6C4A}" type="presOf" srcId="{B8F9DF89-159B-4A14-A893-3AAB031078EF}" destId="{9FA10E33-E24B-4873-909A-E29C32771C0D}" srcOrd="0" destOrd="0" presId="urn:microsoft.com/office/officeart/2005/8/layout/hierarchy3"/>
    <dgm:cxn modelId="{111B20ED-564E-49DE-A53E-538861C30EF9}" type="presOf" srcId="{A9A8243D-BABB-48CB-8350-576F06AD37D3}" destId="{D28C7D93-0BF2-4FEC-8F7B-4D9B2E7F3BB4}" srcOrd="0" destOrd="0" presId="urn:microsoft.com/office/officeart/2005/8/layout/hierarchy3"/>
    <dgm:cxn modelId="{56BD42B6-EAE5-4B04-A2EF-DD14467AF840}" type="presOf" srcId="{60312017-4582-4FEC-B9F4-4E05C850C387}" destId="{52D2826E-8665-465D-A085-4861D65538C9}" srcOrd="0" destOrd="0" presId="urn:microsoft.com/office/officeart/2005/8/layout/hierarchy3"/>
    <dgm:cxn modelId="{C59F127F-CB8B-47A2-9368-6B9D5AF3AD89}" srcId="{E2A5C6DD-CE29-4C53-8E43-220C81618D0A}" destId="{B8F9DF89-159B-4A14-A893-3AAB031078EF}" srcOrd="0" destOrd="0" parTransId="{97560CCE-37B5-4EDE-A3EF-A0D0076B296D}" sibTransId="{AD44EB9A-2E97-44B5-933D-EAE1EF2B0965}"/>
    <dgm:cxn modelId="{B61876F4-F056-428E-BCEF-8EAC244E880B}" type="presOf" srcId="{D9A2E1B4-2774-430E-A0FE-F6B73301EDD9}" destId="{00E5E240-7314-454F-AC57-008345DD0CBA}" srcOrd="0" destOrd="0" presId="urn:microsoft.com/office/officeart/2005/8/layout/hierarchy3"/>
    <dgm:cxn modelId="{30559FB9-AF00-42D9-9948-0E163B7CA1B3}" srcId="{A6AF5A06-88A1-49AE-A3AE-68050EBAAEB8}" destId="{D9A2E1B4-2774-430E-A0FE-F6B73301EDD9}" srcOrd="1" destOrd="0" parTransId="{C568D27F-B389-4126-B14E-0F811EADFD7B}" sibTransId="{F943F06C-CA3B-46D7-8CC6-584C85B45235}"/>
    <dgm:cxn modelId="{93BFBF96-3FF7-4341-873C-9307B5E1A22B}" srcId="{A6AF5A06-88A1-49AE-A3AE-68050EBAAEB8}" destId="{60312017-4582-4FEC-B9F4-4E05C850C387}" srcOrd="0" destOrd="0" parTransId="{6F064A65-8292-44E0-AB94-3D050FBF1117}" sibTransId="{2759D730-7C10-480B-ADC3-2EB324986488}"/>
    <dgm:cxn modelId="{371D4A61-5CF2-4FF0-821B-08E8481A9B30}" type="presOf" srcId="{37FE8ABB-1E4B-4575-9EF7-8DEB54E2565E}" destId="{58798DC5-651B-4324-90BF-E9B218CF1CF8}" srcOrd="0" destOrd="0" presId="urn:microsoft.com/office/officeart/2005/8/layout/hierarchy3"/>
    <dgm:cxn modelId="{7DC4E3B6-5AFF-42F8-BA0A-1B870B7FFEC5}" type="presOf" srcId="{A6AF5A06-88A1-49AE-A3AE-68050EBAAEB8}" destId="{6FC5CE59-2985-474F-8B5E-39F0CD0ED215}" srcOrd="1" destOrd="0" presId="urn:microsoft.com/office/officeart/2005/8/layout/hierarchy3"/>
    <dgm:cxn modelId="{FD91F701-9A5B-49C5-BD2F-E7CB35E40C49}" type="presOf" srcId="{2566558B-FD50-42A9-96B6-32BF863EF34B}" destId="{52F4C724-6406-4CEF-B00C-00BD52E98FF9}" srcOrd="0" destOrd="0" presId="urn:microsoft.com/office/officeart/2005/8/layout/hierarchy3"/>
    <dgm:cxn modelId="{F4573B75-7695-4CD2-9E95-CE2CC0600E81}" type="presOf" srcId="{B8F9DF89-159B-4A14-A893-3AAB031078EF}" destId="{9A08AAB0-7D09-4B80-9D0E-10A6659829D2}" srcOrd="1" destOrd="0" presId="urn:microsoft.com/office/officeart/2005/8/layout/hierarchy3"/>
    <dgm:cxn modelId="{4C632F81-5109-48E6-B2E1-36DD70C1A910}" srcId="{E2A5C6DD-CE29-4C53-8E43-220C81618D0A}" destId="{A6AF5A06-88A1-49AE-A3AE-68050EBAAEB8}" srcOrd="1" destOrd="0" parTransId="{2A889DEB-9A09-4AFB-BDA9-7787621D43AB}" sibTransId="{39B3FCED-FC5E-49B6-BB12-19832BA41CD8}"/>
    <dgm:cxn modelId="{8A3CDCCA-63FF-4F73-BFD1-B2D81BB4A813}" type="presOf" srcId="{3D8EDC17-4648-42AF-A867-3943E21BA45D}" destId="{B75193E1-5A76-49A6-A8A4-18C1D9321BCC}" srcOrd="0" destOrd="0" presId="urn:microsoft.com/office/officeart/2005/8/layout/hierarchy3"/>
    <dgm:cxn modelId="{1DF9B552-9F26-416A-89BE-C18DA5F16C84}" type="presOf" srcId="{C568D27F-B389-4126-B14E-0F811EADFD7B}" destId="{793CC4AA-DDE9-4953-8096-A4A8CA3928B1}" srcOrd="0" destOrd="0" presId="urn:microsoft.com/office/officeart/2005/8/layout/hierarchy3"/>
    <dgm:cxn modelId="{2733EB4E-656A-484F-95FF-A6E158E3F048}" type="presOf" srcId="{A6AF5A06-88A1-49AE-A3AE-68050EBAAEB8}" destId="{046F0A9D-8C3E-4712-83F5-C46E18D2510B}" srcOrd="0" destOrd="0" presId="urn:microsoft.com/office/officeart/2005/8/layout/hierarchy3"/>
    <dgm:cxn modelId="{38C1B5FC-CD80-47C9-94F7-DAC11A4D0AAF}" type="presOf" srcId="{6F064A65-8292-44E0-AB94-3D050FBF1117}" destId="{70BF64DD-9987-409E-805F-61903F918406}" srcOrd="0" destOrd="0" presId="urn:microsoft.com/office/officeart/2005/8/layout/hierarchy3"/>
    <dgm:cxn modelId="{2C50E148-506B-4AA3-BDCA-AF9C73003259}" srcId="{B8F9DF89-159B-4A14-A893-3AAB031078EF}" destId="{A9A8243D-BABB-48CB-8350-576F06AD37D3}" srcOrd="0" destOrd="0" parTransId="{2566558B-FD50-42A9-96B6-32BF863EF34B}" sibTransId="{746959F3-62ED-48A8-B16C-E559A9E0FE8F}"/>
    <dgm:cxn modelId="{A56367CC-81C2-423B-8C7B-6C1CA7E8FB76}" srcId="{B8F9DF89-159B-4A14-A893-3AAB031078EF}" destId="{3D8EDC17-4648-42AF-A867-3943E21BA45D}" srcOrd="1" destOrd="0" parTransId="{37FE8ABB-1E4B-4575-9EF7-8DEB54E2565E}" sibTransId="{36ADF9EF-8132-4C67-AEBC-72313BDF7D9E}"/>
    <dgm:cxn modelId="{4AF8D7BC-3488-42FC-A322-EDCB356CC1E8}" type="presParOf" srcId="{D077BBEC-F794-487A-B739-7E5894D1FF74}" destId="{06A0A0E0-B913-4738-80FE-C7EA3208435A}" srcOrd="0" destOrd="0" presId="urn:microsoft.com/office/officeart/2005/8/layout/hierarchy3"/>
    <dgm:cxn modelId="{122EAF63-EF25-4F9C-AF22-348D33FE4F23}" type="presParOf" srcId="{06A0A0E0-B913-4738-80FE-C7EA3208435A}" destId="{F59D631A-98CC-4006-80E7-BA082A800712}" srcOrd="0" destOrd="0" presId="urn:microsoft.com/office/officeart/2005/8/layout/hierarchy3"/>
    <dgm:cxn modelId="{A13E82FF-6295-4A1D-9862-7C0183204531}" type="presParOf" srcId="{F59D631A-98CC-4006-80E7-BA082A800712}" destId="{9FA10E33-E24B-4873-909A-E29C32771C0D}" srcOrd="0" destOrd="0" presId="urn:microsoft.com/office/officeart/2005/8/layout/hierarchy3"/>
    <dgm:cxn modelId="{A16752A1-1A2C-4928-B95B-3487EB5E5BA9}" type="presParOf" srcId="{F59D631A-98CC-4006-80E7-BA082A800712}" destId="{9A08AAB0-7D09-4B80-9D0E-10A6659829D2}" srcOrd="1" destOrd="0" presId="urn:microsoft.com/office/officeart/2005/8/layout/hierarchy3"/>
    <dgm:cxn modelId="{E6279D88-9E25-4CE3-AEBD-E9F978F1B877}" type="presParOf" srcId="{06A0A0E0-B913-4738-80FE-C7EA3208435A}" destId="{AD35DA47-5C2F-429A-922D-FFB5F6A5E43F}" srcOrd="1" destOrd="0" presId="urn:microsoft.com/office/officeart/2005/8/layout/hierarchy3"/>
    <dgm:cxn modelId="{1B390D77-09CD-4AB6-A3D7-CDA8D56C532D}" type="presParOf" srcId="{AD35DA47-5C2F-429A-922D-FFB5F6A5E43F}" destId="{52F4C724-6406-4CEF-B00C-00BD52E98FF9}" srcOrd="0" destOrd="0" presId="urn:microsoft.com/office/officeart/2005/8/layout/hierarchy3"/>
    <dgm:cxn modelId="{1EDFBB1B-AE91-4425-820A-C7E9C021EEA6}" type="presParOf" srcId="{AD35DA47-5C2F-429A-922D-FFB5F6A5E43F}" destId="{D28C7D93-0BF2-4FEC-8F7B-4D9B2E7F3BB4}" srcOrd="1" destOrd="0" presId="urn:microsoft.com/office/officeart/2005/8/layout/hierarchy3"/>
    <dgm:cxn modelId="{58FBA396-77EA-46EA-8270-9D8E06EB0D13}" type="presParOf" srcId="{AD35DA47-5C2F-429A-922D-FFB5F6A5E43F}" destId="{58798DC5-651B-4324-90BF-E9B218CF1CF8}" srcOrd="2" destOrd="0" presId="urn:microsoft.com/office/officeart/2005/8/layout/hierarchy3"/>
    <dgm:cxn modelId="{82D1B8F2-0287-4F1D-A962-1602F2E60529}" type="presParOf" srcId="{AD35DA47-5C2F-429A-922D-FFB5F6A5E43F}" destId="{B75193E1-5A76-49A6-A8A4-18C1D9321BCC}" srcOrd="3" destOrd="0" presId="urn:microsoft.com/office/officeart/2005/8/layout/hierarchy3"/>
    <dgm:cxn modelId="{499F1C3D-CF1D-46C3-BF85-E6FFE6ECA5F7}" type="presParOf" srcId="{D077BBEC-F794-487A-B739-7E5894D1FF74}" destId="{5E7B09BB-DDE4-4F6A-93E6-EFF7640E6736}" srcOrd="1" destOrd="0" presId="urn:microsoft.com/office/officeart/2005/8/layout/hierarchy3"/>
    <dgm:cxn modelId="{6005E413-54B8-4B26-B332-AB84E9C1C7B8}" type="presParOf" srcId="{5E7B09BB-DDE4-4F6A-93E6-EFF7640E6736}" destId="{5F2EDBAB-8DE4-4440-AB65-74519822A320}" srcOrd="0" destOrd="0" presId="urn:microsoft.com/office/officeart/2005/8/layout/hierarchy3"/>
    <dgm:cxn modelId="{88822996-4219-442C-A8EA-FEE3902F0E20}" type="presParOf" srcId="{5F2EDBAB-8DE4-4440-AB65-74519822A320}" destId="{046F0A9D-8C3E-4712-83F5-C46E18D2510B}" srcOrd="0" destOrd="0" presId="urn:microsoft.com/office/officeart/2005/8/layout/hierarchy3"/>
    <dgm:cxn modelId="{977D735D-960E-473D-B94F-DFD895974B33}" type="presParOf" srcId="{5F2EDBAB-8DE4-4440-AB65-74519822A320}" destId="{6FC5CE59-2985-474F-8B5E-39F0CD0ED215}" srcOrd="1" destOrd="0" presId="urn:microsoft.com/office/officeart/2005/8/layout/hierarchy3"/>
    <dgm:cxn modelId="{E0BDE60F-AD8B-4D62-A6E6-878E9CD42B11}" type="presParOf" srcId="{5E7B09BB-DDE4-4F6A-93E6-EFF7640E6736}" destId="{89E570A0-73D8-49DD-B8A2-F47367A499D3}" srcOrd="1" destOrd="0" presId="urn:microsoft.com/office/officeart/2005/8/layout/hierarchy3"/>
    <dgm:cxn modelId="{7543A5A3-289E-4FBB-95F9-BE48BA8DBCB4}" type="presParOf" srcId="{89E570A0-73D8-49DD-B8A2-F47367A499D3}" destId="{70BF64DD-9987-409E-805F-61903F918406}" srcOrd="0" destOrd="0" presId="urn:microsoft.com/office/officeart/2005/8/layout/hierarchy3"/>
    <dgm:cxn modelId="{6D2456E3-FE3A-4DDB-9C89-B57766AEBB5F}" type="presParOf" srcId="{89E570A0-73D8-49DD-B8A2-F47367A499D3}" destId="{52D2826E-8665-465D-A085-4861D65538C9}" srcOrd="1" destOrd="0" presId="urn:microsoft.com/office/officeart/2005/8/layout/hierarchy3"/>
    <dgm:cxn modelId="{E9216985-6ED9-472F-AB89-1B6B849E93BB}" type="presParOf" srcId="{89E570A0-73D8-49DD-B8A2-F47367A499D3}" destId="{793CC4AA-DDE9-4953-8096-A4A8CA3928B1}" srcOrd="2" destOrd="0" presId="urn:microsoft.com/office/officeart/2005/8/layout/hierarchy3"/>
    <dgm:cxn modelId="{CAA1C272-2B91-4018-BD2C-07B4B446977B}" type="presParOf" srcId="{89E570A0-73D8-49DD-B8A2-F47367A499D3}" destId="{00E5E240-7314-454F-AC57-008345DD0CB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5D8AD1-F368-4831-9FF5-7CED3383FE0E}" type="doc">
      <dgm:prSet loTypeId="urn:microsoft.com/office/officeart/2005/8/layout/vList5" loCatId="list" qsTypeId="urn:microsoft.com/office/officeart/2005/8/quickstyle/simple1" qsCatId="simple" csTypeId="urn:microsoft.com/office/officeart/2005/8/colors/colorful1#3" csCatId="colorful" phldr="1"/>
      <dgm:spPr/>
      <dgm:t>
        <a:bodyPr/>
        <a:lstStyle/>
        <a:p>
          <a:endParaRPr lang="ru-RU"/>
        </a:p>
      </dgm:t>
    </dgm:pt>
    <dgm:pt modelId="{6627AEA8-92E7-40EB-B387-6FD64DA65509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Цели реализации АООП</a:t>
          </a:r>
          <a:endParaRPr lang="ru-RU" dirty="0"/>
        </a:p>
      </dgm:t>
    </dgm:pt>
    <dgm:pt modelId="{87B13758-89D9-4439-AE38-EB96261B2F1A}" type="parTrans" cxnId="{01BDA26D-2185-4224-B80E-AE5322256A30}">
      <dgm:prSet/>
      <dgm:spPr/>
      <dgm:t>
        <a:bodyPr/>
        <a:lstStyle/>
        <a:p>
          <a:endParaRPr lang="ru-RU"/>
        </a:p>
      </dgm:t>
    </dgm:pt>
    <dgm:pt modelId="{E39E05C7-F985-4E9B-B1E1-F9FB2BE44151}" type="sibTrans" cxnId="{01BDA26D-2185-4224-B80E-AE5322256A30}">
      <dgm:prSet/>
      <dgm:spPr/>
      <dgm:t>
        <a:bodyPr/>
        <a:lstStyle/>
        <a:p>
          <a:endParaRPr lang="ru-RU"/>
        </a:p>
      </dgm:t>
    </dgm:pt>
    <dgm:pt modelId="{972C8C64-74B4-43C6-B8D1-01F9534CDE6B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формирование общей культуры</a:t>
          </a:r>
          <a:endParaRPr lang="ru-RU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F623137-AB02-411F-915A-15D10BE338A3}" type="parTrans" cxnId="{3DF7C6BE-5766-4CC2-AFD0-0DF544CC2F55}">
      <dgm:prSet/>
      <dgm:spPr/>
      <dgm:t>
        <a:bodyPr/>
        <a:lstStyle/>
        <a:p>
          <a:endParaRPr lang="ru-RU"/>
        </a:p>
      </dgm:t>
    </dgm:pt>
    <dgm:pt modelId="{ACED1043-AFB9-4C2E-8D55-E7C3FC8740F2}" type="sibTrans" cxnId="{3DF7C6BE-5766-4CC2-AFD0-0DF544CC2F55}">
      <dgm:prSet/>
      <dgm:spPr/>
      <dgm:t>
        <a:bodyPr/>
        <a:lstStyle/>
        <a:p>
          <a:endParaRPr lang="ru-RU"/>
        </a:p>
      </dgm:t>
    </dgm:pt>
    <dgm:pt modelId="{D2797449-1185-4EF6-AF9C-B798EBDABC76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овладение учебной деятельностью</a:t>
          </a:r>
          <a:endParaRPr lang="ru-RU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E0B8A52-01BF-4485-AD86-D4756FC8CDB9}" type="parTrans" cxnId="{EAEFD030-A5E5-4ABB-AAEF-EF6852886C03}">
      <dgm:prSet/>
      <dgm:spPr/>
      <dgm:t>
        <a:bodyPr/>
        <a:lstStyle/>
        <a:p>
          <a:endParaRPr lang="ru-RU"/>
        </a:p>
      </dgm:t>
    </dgm:pt>
    <dgm:pt modelId="{0868A450-6198-4039-B37D-4F23512EB399}" type="sibTrans" cxnId="{EAEFD030-A5E5-4ABB-AAEF-EF6852886C03}">
      <dgm:prSet/>
      <dgm:spPr/>
      <dgm:t>
        <a:bodyPr/>
        <a:lstStyle/>
        <a:p>
          <a:endParaRPr lang="ru-RU"/>
        </a:p>
      </dgm:t>
    </dgm:pt>
    <dgm:pt modelId="{87F96DD7-1CC3-45F5-AE0A-6180AF1724E9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Психолого-педагогическая характеристика обучающихся</a:t>
          </a:r>
          <a:endParaRPr lang="ru-RU" dirty="0"/>
        </a:p>
      </dgm:t>
    </dgm:pt>
    <dgm:pt modelId="{EDC89736-AC2B-4066-86EF-3B196105EF29}" type="parTrans" cxnId="{06A38C12-4D70-47AA-ACEC-A7D3FA4A491B}">
      <dgm:prSet/>
      <dgm:spPr/>
      <dgm:t>
        <a:bodyPr/>
        <a:lstStyle/>
        <a:p>
          <a:endParaRPr lang="ru-RU"/>
        </a:p>
      </dgm:t>
    </dgm:pt>
    <dgm:pt modelId="{0EB83729-81CD-4F6A-9CBF-2E13038E1BC7}" type="sibTrans" cxnId="{06A38C12-4D70-47AA-ACEC-A7D3FA4A491B}">
      <dgm:prSet/>
      <dgm:spPr/>
      <dgm:t>
        <a:bodyPr/>
        <a:lstStyle/>
        <a:p>
          <a:endParaRPr lang="ru-RU"/>
        </a:p>
      </dgm:t>
    </dgm:pt>
    <dgm:pt modelId="{87602FE7-EE24-46BB-84A1-CC6797D8ADF8}">
      <dgm:prSet phldrT="[Текст]"/>
      <dgm:spPr/>
      <dgm:t>
        <a:bodyPr/>
        <a:lstStyle/>
        <a:p>
          <a:r>
            <a: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нарушения высшей нервной деятельности, недоразвитие психических процессов и эмоционально-волевой сферы</a:t>
          </a:r>
          <a:endParaRPr lang="ru-RU" b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A86775B-0554-40B9-A937-5307CEA088DD}" type="parTrans" cxnId="{56D3AFFF-71DF-4DD4-B600-3F05930B93DD}">
      <dgm:prSet/>
      <dgm:spPr/>
      <dgm:t>
        <a:bodyPr/>
        <a:lstStyle/>
        <a:p>
          <a:endParaRPr lang="ru-RU"/>
        </a:p>
      </dgm:t>
    </dgm:pt>
    <dgm:pt modelId="{5CBB77C1-6B3C-4B23-AD3A-FC4BC2A5E20B}" type="sibTrans" cxnId="{56D3AFFF-71DF-4DD4-B600-3F05930B93DD}">
      <dgm:prSet/>
      <dgm:spPr/>
      <dgm:t>
        <a:bodyPr/>
        <a:lstStyle/>
        <a:p>
          <a:endParaRPr lang="ru-RU"/>
        </a:p>
      </dgm:t>
    </dgm:pt>
    <dgm:pt modelId="{074A56B2-E53B-41A2-8880-FECC3131A18E}">
      <dgm:prSet phldrT="[Текст]"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Описание особых образовательных потребностей обучающихся</a:t>
          </a:r>
          <a:endParaRPr lang="ru-RU" dirty="0">
            <a:solidFill>
              <a:schemeClr val="bg1"/>
            </a:solidFill>
          </a:endParaRPr>
        </a:p>
      </dgm:t>
    </dgm:pt>
    <dgm:pt modelId="{7E404BB9-D10C-4546-B123-922CE2005429}" type="parTrans" cxnId="{60775EBA-E136-49A7-AC6E-317387ABE546}">
      <dgm:prSet/>
      <dgm:spPr/>
      <dgm:t>
        <a:bodyPr/>
        <a:lstStyle/>
        <a:p>
          <a:endParaRPr lang="ru-RU"/>
        </a:p>
      </dgm:t>
    </dgm:pt>
    <dgm:pt modelId="{8FD30A50-27EA-4751-847C-888E3468C226}" type="sibTrans" cxnId="{60775EBA-E136-49A7-AC6E-317387ABE546}">
      <dgm:prSet/>
      <dgm:spPr/>
      <dgm:t>
        <a:bodyPr/>
        <a:lstStyle/>
        <a:p>
          <a:endParaRPr lang="ru-RU"/>
        </a:p>
      </dgm:t>
    </dgm:pt>
    <dgm:pt modelId="{6AE1DD8A-3D4D-4238-A626-F92B34A73EEC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пропедевтический период </a:t>
          </a:r>
          <a:endParaRPr lang="ru-RU" sz="14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A883259-B1FA-4DBB-ACFE-08750F5A57B8}" type="parTrans" cxnId="{0188A410-79A7-4FE6-9E86-D4D982E7C621}">
      <dgm:prSet/>
      <dgm:spPr/>
      <dgm:t>
        <a:bodyPr/>
        <a:lstStyle/>
        <a:p>
          <a:endParaRPr lang="ru-RU"/>
        </a:p>
      </dgm:t>
    </dgm:pt>
    <dgm:pt modelId="{F1FCA932-7ABA-4BF3-87FF-678E578C2FED}" type="sibTrans" cxnId="{0188A410-79A7-4FE6-9E86-D4D982E7C621}">
      <dgm:prSet/>
      <dgm:spPr/>
      <dgm:t>
        <a:bodyPr/>
        <a:lstStyle/>
        <a:p>
          <a:endParaRPr lang="ru-RU"/>
        </a:p>
      </dgm:t>
    </dgm:pt>
    <dgm:pt modelId="{73A581C4-E1C3-4855-853E-CCCBE2371312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непрерывность коррекционно-развивающего процесса</a:t>
          </a:r>
          <a:endParaRPr lang="ru-RU" sz="14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836CE2A-B0DA-4FB5-B2C9-D60DC101B2E1}" type="parTrans" cxnId="{7FA9A686-62F8-4877-ACE6-D62B1CE60689}">
      <dgm:prSet/>
      <dgm:spPr/>
      <dgm:t>
        <a:bodyPr/>
        <a:lstStyle/>
        <a:p>
          <a:endParaRPr lang="ru-RU"/>
        </a:p>
      </dgm:t>
    </dgm:pt>
    <dgm:pt modelId="{34394C46-3F8C-4760-A029-05C336897192}" type="sibTrans" cxnId="{7FA9A686-62F8-4877-ACE6-D62B1CE60689}">
      <dgm:prSet/>
      <dgm:spPr/>
      <dgm:t>
        <a:bodyPr/>
        <a:lstStyle/>
        <a:p>
          <a:endParaRPr lang="ru-RU"/>
        </a:p>
      </dgm:t>
    </dgm:pt>
    <dgm:pt modelId="{F3E92F4E-2055-4531-AE65-50E4425870DE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ранняя специальная помощь</a:t>
          </a:r>
          <a:endParaRPr lang="ru-RU" sz="14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C39A2ED-E37E-4B33-8DE2-C404F44CCBFF}" type="parTrans" cxnId="{EAA27E65-8BC5-4308-B233-10D567250F31}">
      <dgm:prSet/>
      <dgm:spPr/>
      <dgm:t>
        <a:bodyPr/>
        <a:lstStyle/>
        <a:p>
          <a:endParaRPr lang="ru-RU"/>
        </a:p>
      </dgm:t>
    </dgm:pt>
    <dgm:pt modelId="{405E9245-E680-4AD7-9D18-83F14CF73676}" type="sibTrans" cxnId="{EAA27E65-8BC5-4308-B233-10D567250F31}">
      <dgm:prSet/>
      <dgm:spPr/>
      <dgm:t>
        <a:bodyPr/>
        <a:lstStyle/>
        <a:p>
          <a:endParaRPr lang="ru-RU"/>
        </a:p>
      </dgm:t>
    </dgm:pt>
    <dgm:pt modelId="{5E7D7BBF-3785-497D-BDFE-28438298365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психологическое сопровождение ребенка и семьи</a:t>
          </a:r>
          <a:endParaRPr lang="ru-RU" sz="14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353B609-8D5D-48B5-B0AF-AA9826CC88DD}" type="parTrans" cxnId="{FE6C1C17-C86E-48CC-A6AF-2589C939BC21}">
      <dgm:prSet/>
      <dgm:spPr/>
      <dgm:t>
        <a:bodyPr/>
        <a:lstStyle/>
        <a:p>
          <a:endParaRPr lang="ru-RU"/>
        </a:p>
      </dgm:t>
    </dgm:pt>
    <dgm:pt modelId="{6A4267AD-9488-4CB6-84BC-451B92A7513D}" type="sibTrans" cxnId="{FE6C1C17-C86E-48CC-A6AF-2589C939BC21}">
      <dgm:prSet/>
      <dgm:spPr/>
      <dgm:t>
        <a:bodyPr/>
        <a:lstStyle/>
        <a:p>
          <a:endParaRPr lang="ru-RU"/>
        </a:p>
      </dgm:t>
    </dgm:pt>
    <dgm:pt modelId="{6FFCFBC2-D94A-4C89-B8D4-0483C59AF90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постепенное расширение образовательного пространства</a:t>
          </a:r>
          <a:endParaRPr lang="ru-RU" sz="14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E7EB6F7-C17F-48CF-A4CC-FE6B51DC6622}" type="parTrans" cxnId="{4CB249FD-24BE-43B3-81B5-6072D5907D8F}">
      <dgm:prSet/>
      <dgm:spPr/>
      <dgm:t>
        <a:bodyPr/>
        <a:lstStyle/>
        <a:p>
          <a:endParaRPr lang="ru-RU"/>
        </a:p>
      </dgm:t>
    </dgm:pt>
    <dgm:pt modelId="{0E892E40-C096-4A76-A3EF-50FD3A450F4C}" type="sibTrans" cxnId="{4CB249FD-24BE-43B3-81B5-6072D5907D8F}">
      <dgm:prSet/>
      <dgm:spPr/>
      <dgm:t>
        <a:bodyPr/>
        <a:lstStyle/>
        <a:p>
          <a:endParaRPr lang="ru-RU"/>
        </a:p>
      </dgm:t>
    </dgm:pt>
    <dgm:pt modelId="{06BF94A6-542F-48A0-B52C-B3FCB08CE5BB}" type="pres">
      <dgm:prSet presAssocID="{755D8AD1-F368-4831-9FF5-7CED3383FE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FCE209-3FD7-4736-A6CB-89CDFD776C1E}" type="pres">
      <dgm:prSet presAssocID="{6627AEA8-92E7-40EB-B387-6FD64DA65509}" presName="linNode" presStyleCnt="0"/>
      <dgm:spPr/>
    </dgm:pt>
    <dgm:pt modelId="{3FA7275B-90E6-4362-8393-A3D08D07F4F4}" type="pres">
      <dgm:prSet presAssocID="{6627AEA8-92E7-40EB-B387-6FD64DA65509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E759AF-707A-4B6A-A6FC-32B5118C8856}" type="pres">
      <dgm:prSet presAssocID="{6627AEA8-92E7-40EB-B387-6FD64DA65509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CEB6DF-D82E-48B3-B0B7-F2F415F068CD}" type="pres">
      <dgm:prSet presAssocID="{E39E05C7-F985-4E9B-B1E1-F9FB2BE44151}" presName="sp" presStyleCnt="0"/>
      <dgm:spPr/>
    </dgm:pt>
    <dgm:pt modelId="{1BFAE2A1-C09B-4D22-9615-9A5D52F7F0A0}" type="pres">
      <dgm:prSet presAssocID="{87F96DD7-1CC3-45F5-AE0A-6180AF1724E9}" presName="linNode" presStyleCnt="0"/>
      <dgm:spPr/>
    </dgm:pt>
    <dgm:pt modelId="{520FE9FF-5129-4310-B1E0-603925E1DC83}" type="pres">
      <dgm:prSet presAssocID="{87F96DD7-1CC3-45F5-AE0A-6180AF1724E9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B35EAC-245E-4FAB-9CBA-585EA0516A26}" type="pres">
      <dgm:prSet presAssocID="{87F96DD7-1CC3-45F5-AE0A-6180AF1724E9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2834E-C8BC-4C46-A652-98D6083BB9BE}" type="pres">
      <dgm:prSet presAssocID="{0EB83729-81CD-4F6A-9CBF-2E13038E1BC7}" presName="sp" presStyleCnt="0"/>
      <dgm:spPr/>
    </dgm:pt>
    <dgm:pt modelId="{09BDBEE9-0CBF-4C92-8FF5-BFFBD4A00A7C}" type="pres">
      <dgm:prSet presAssocID="{074A56B2-E53B-41A2-8880-FECC3131A18E}" presName="linNode" presStyleCnt="0"/>
      <dgm:spPr/>
    </dgm:pt>
    <dgm:pt modelId="{F1353C74-0DB3-4D98-9F65-924576553A7B}" type="pres">
      <dgm:prSet presAssocID="{074A56B2-E53B-41A2-8880-FECC3131A18E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D1911B-D3BA-4770-B6B8-56E31DAF69BF}" type="pres">
      <dgm:prSet presAssocID="{074A56B2-E53B-41A2-8880-FECC3131A18E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57D073-6FAC-4A5D-BE99-6DA6E39B0683}" type="presOf" srcId="{87F96DD7-1CC3-45F5-AE0A-6180AF1724E9}" destId="{520FE9FF-5129-4310-B1E0-603925E1DC83}" srcOrd="0" destOrd="0" presId="urn:microsoft.com/office/officeart/2005/8/layout/vList5"/>
    <dgm:cxn modelId="{56D3AFFF-71DF-4DD4-B600-3F05930B93DD}" srcId="{87F96DD7-1CC3-45F5-AE0A-6180AF1724E9}" destId="{87602FE7-EE24-46BB-84A1-CC6797D8ADF8}" srcOrd="0" destOrd="0" parTransId="{FA86775B-0554-40B9-A937-5307CEA088DD}" sibTransId="{5CBB77C1-6B3C-4B23-AD3A-FC4BC2A5E20B}"/>
    <dgm:cxn modelId="{C6A26EC8-80D1-45D2-B3D3-63489013C6A1}" type="presOf" srcId="{972C8C64-74B4-43C6-B8D1-01F9534CDE6B}" destId="{9EE759AF-707A-4B6A-A6FC-32B5118C8856}" srcOrd="0" destOrd="0" presId="urn:microsoft.com/office/officeart/2005/8/layout/vList5"/>
    <dgm:cxn modelId="{EAEFD030-A5E5-4ABB-AAEF-EF6852886C03}" srcId="{6627AEA8-92E7-40EB-B387-6FD64DA65509}" destId="{D2797449-1185-4EF6-AF9C-B798EBDABC76}" srcOrd="1" destOrd="0" parTransId="{CE0B8A52-01BF-4485-AD86-D4756FC8CDB9}" sibTransId="{0868A450-6198-4039-B37D-4F23512EB399}"/>
    <dgm:cxn modelId="{3DF7C6BE-5766-4CC2-AFD0-0DF544CC2F55}" srcId="{6627AEA8-92E7-40EB-B387-6FD64DA65509}" destId="{972C8C64-74B4-43C6-B8D1-01F9534CDE6B}" srcOrd="0" destOrd="0" parTransId="{8F623137-AB02-411F-915A-15D10BE338A3}" sibTransId="{ACED1043-AFB9-4C2E-8D55-E7C3FC8740F2}"/>
    <dgm:cxn modelId="{4C3F1309-6063-46C5-A4C7-F44F87AEE775}" type="presOf" srcId="{6AE1DD8A-3D4D-4238-A626-F92B34A73EEC}" destId="{ABD1911B-D3BA-4770-B6B8-56E31DAF69BF}" srcOrd="0" destOrd="0" presId="urn:microsoft.com/office/officeart/2005/8/layout/vList5"/>
    <dgm:cxn modelId="{33715A6F-14FA-4528-8AFC-36767BD4B9EE}" type="presOf" srcId="{755D8AD1-F368-4831-9FF5-7CED3383FE0E}" destId="{06BF94A6-542F-48A0-B52C-B3FCB08CE5BB}" srcOrd="0" destOrd="0" presId="urn:microsoft.com/office/officeart/2005/8/layout/vList5"/>
    <dgm:cxn modelId="{60775EBA-E136-49A7-AC6E-317387ABE546}" srcId="{755D8AD1-F368-4831-9FF5-7CED3383FE0E}" destId="{074A56B2-E53B-41A2-8880-FECC3131A18E}" srcOrd="2" destOrd="0" parTransId="{7E404BB9-D10C-4546-B123-922CE2005429}" sibTransId="{8FD30A50-27EA-4751-847C-888E3468C226}"/>
    <dgm:cxn modelId="{CD3CD8FE-BC9F-41BD-B1DA-DC50F707778F}" type="presOf" srcId="{6FFCFBC2-D94A-4C89-B8D4-0483C59AF906}" destId="{ABD1911B-D3BA-4770-B6B8-56E31DAF69BF}" srcOrd="0" destOrd="4" presId="urn:microsoft.com/office/officeart/2005/8/layout/vList5"/>
    <dgm:cxn modelId="{E8440ABE-03E9-4E9A-A3AC-1DD0E6ECEFCC}" type="presOf" srcId="{87602FE7-EE24-46BB-84A1-CC6797D8ADF8}" destId="{29B35EAC-245E-4FAB-9CBA-585EA0516A26}" srcOrd="0" destOrd="0" presId="urn:microsoft.com/office/officeart/2005/8/layout/vList5"/>
    <dgm:cxn modelId="{0BD0B598-00DC-4AEE-86F2-1E3DAE51974B}" type="presOf" srcId="{074A56B2-E53B-41A2-8880-FECC3131A18E}" destId="{F1353C74-0DB3-4D98-9F65-924576553A7B}" srcOrd="0" destOrd="0" presId="urn:microsoft.com/office/officeart/2005/8/layout/vList5"/>
    <dgm:cxn modelId="{0188A410-79A7-4FE6-9E86-D4D982E7C621}" srcId="{074A56B2-E53B-41A2-8880-FECC3131A18E}" destId="{6AE1DD8A-3D4D-4238-A626-F92B34A73EEC}" srcOrd="0" destOrd="0" parTransId="{0A883259-B1FA-4DBB-ACFE-08750F5A57B8}" sibTransId="{F1FCA932-7ABA-4BF3-87FF-678E578C2FED}"/>
    <dgm:cxn modelId="{06A38C12-4D70-47AA-ACEC-A7D3FA4A491B}" srcId="{755D8AD1-F368-4831-9FF5-7CED3383FE0E}" destId="{87F96DD7-1CC3-45F5-AE0A-6180AF1724E9}" srcOrd="1" destOrd="0" parTransId="{EDC89736-AC2B-4066-86EF-3B196105EF29}" sibTransId="{0EB83729-81CD-4F6A-9CBF-2E13038E1BC7}"/>
    <dgm:cxn modelId="{7FA9A686-62F8-4877-ACE6-D62B1CE60689}" srcId="{074A56B2-E53B-41A2-8880-FECC3131A18E}" destId="{73A581C4-E1C3-4855-853E-CCCBE2371312}" srcOrd="1" destOrd="0" parTransId="{A836CE2A-B0DA-4FB5-B2C9-D60DC101B2E1}" sibTransId="{34394C46-3F8C-4760-A029-05C336897192}"/>
    <dgm:cxn modelId="{01BDA26D-2185-4224-B80E-AE5322256A30}" srcId="{755D8AD1-F368-4831-9FF5-7CED3383FE0E}" destId="{6627AEA8-92E7-40EB-B387-6FD64DA65509}" srcOrd="0" destOrd="0" parTransId="{87B13758-89D9-4439-AE38-EB96261B2F1A}" sibTransId="{E39E05C7-F985-4E9B-B1E1-F9FB2BE44151}"/>
    <dgm:cxn modelId="{86E13755-ECA9-403C-9349-3A26CA19285F}" type="presOf" srcId="{5E7D7BBF-3785-497D-BDFE-284382983658}" destId="{ABD1911B-D3BA-4770-B6B8-56E31DAF69BF}" srcOrd="0" destOrd="3" presId="urn:microsoft.com/office/officeart/2005/8/layout/vList5"/>
    <dgm:cxn modelId="{EAA27E65-8BC5-4308-B233-10D567250F31}" srcId="{074A56B2-E53B-41A2-8880-FECC3131A18E}" destId="{F3E92F4E-2055-4531-AE65-50E4425870DE}" srcOrd="2" destOrd="0" parTransId="{CC39A2ED-E37E-4B33-8DE2-C404F44CCBFF}" sibTransId="{405E9245-E680-4AD7-9D18-83F14CF73676}"/>
    <dgm:cxn modelId="{4CB249FD-24BE-43B3-81B5-6072D5907D8F}" srcId="{074A56B2-E53B-41A2-8880-FECC3131A18E}" destId="{6FFCFBC2-D94A-4C89-B8D4-0483C59AF906}" srcOrd="4" destOrd="0" parTransId="{CE7EB6F7-C17F-48CF-A4CC-FE6B51DC6622}" sibTransId="{0E892E40-C096-4A76-A3EF-50FD3A450F4C}"/>
    <dgm:cxn modelId="{5DE4AA79-8C06-4A17-869A-D53CF753048D}" type="presOf" srcId="{D2797449-1185-4EF6-AF9C-B798EBDABC76}" destId="{9EE759AF-707A-4B6A-A6FC-32B5118C8856}" srcOrd="0" destOrd="1" presId="urn:microsoft.com/office/officeart/2005/8/layout/vList5"/>
    <dgm:cxn modelId="{87FECE63-1B28-4E1C-AFC1-8F3D59534DCE}" type="presOf" srcId="{F3E92F4E-2055-4531-AE65-50E4425870DE}" destId="{ABD1911B-D3BA-4770-B6B8-56E31DAF69BF}" srcOrd="0" destOrd="2" presId="urn:microsoft.com/office/officeart/2005/8/layout/vList5"/>
    <dgm:cxn modelId="{244C6CFA-CE14-48BB-AEEA-AD553A9FD417}" type="presOf" srcId="{6627AEA8-92E7-40EB-B387-6FD64DA65509}" destId="{3FA7275B-90E6-4362-8393-A3D08D07F4F4}" srcOrd="0" destOrd="0" presId="urn:microsoft.com/office/officeart/2005/8/layout/vList5"/>
    <dgm:cxn modelId="{5039F1F1-486C-4C59-943F-7A6513406A6F}" type="presOf" srcId="{73A581C4-E1C3-4855-853E-CCCBE2371312}" destId="{ABD1911B-D3BA-4770-B6B8-56E31DAF69BF}" srcOrd="0" destOrd="1" presId="urn:microsoft.com/office/officeart/2005/8/layout/vList5"/>
    <dgm:cxn modelId="{FE6C1C17-C86E-48CC-A6AF-2589C939BC21}" srcId="{074A56B2-E53B-41A2-8880-FECC3131A18E}" destId="{5E7D7BBF-3785-497D-BDFE-284382983658}" srcOrd="3" destOrd="0" parTransId="{B353B609-8D5D-48B5-B0AF-AA9826CC88DD}" sibTransId="{6A4267AD-9488-4CB6-84BC-451B92A7513D}"/>
    <dgm:cxn modelId="{9E47D6C5-5FDA-45DE-93B8-5687B4DD74F8}" type="presParOf" srcId="{06BF94A6-542F-48A0-B52C-B3FCB08CE5BB}" destId="{88FCE209-3FD7-4736-A6CB-89CDFD776C1E}" srcOrd="0" destOrd="0" presId="urn:microsoft.com/office/officeart/2005/8/layout/vList5"/>
    <dgm:cxn modelId="{02D2D95B-5A19-443F-92A5-25ECCB5B0132}" type="presParOf" srcId="{88FCE209-3FD7-4736-A6CB-89CDFD776C1E}" destId="{3FA7275B-90E6-4362-8393-A3D08D07F4F4}" srcOrd="0" destOrd="0" presId="urn:microsoft.com/office/officeart/2005/8/layout/vList5"/>
    <dgm:cxn modelId="{1069EAE5-539A-460B-AB3D-1728F8D21287}" type="presParOf" srcId="{88FCE209-3FD7-4736-A6CB-89CDFD776C1E}" destId="{9EE759AF-707A-4B6A-A6FC-32B5118C8856}" srcOrd="1" destOrd="0" presId="urn:microsoft.com/office/officeart/2005/8/layout/vList5"/>
    <dgm:cxn modelId="{BD6669DD-58C0-4CD9-99A7-81798DE6DE4B}" type="presParOf" srcId="{06BF94A6-542F-48A0-B52C-B3FCB08CE5BB}" destId="{2CCEB6DF-D82E-48B3-B0B7-F2F415F068CD}" srcOrd="1" destOrd="0" presId="urn:microsoft.com/office/officeart/2005/8/layout/vList5"/>
    <dgm:cxn modelId="{E6542C4E-2C21-43C9-AFC9-1F5B378602FD}" type="presParOf" srcId="{06BF94A6-542F-48A0-B52C-B3FCB08CE5BB}" destId="{1BFAE2A1-C09B-4D22-9615-9A5D52F7F0A0}" srcOrd="2" destOrd="0" presId="urn:microsoft.com/office/officeart/2005/8/layout/vList5"/>
    <dgm:cxn modelId="{10CA8D98-896E-41C3-A5BD-4754C7E800C7}" type="presParOf" srcId="{1BFAE2A1-C09B-4D22-9615-9A5D52F7F0A0}" destId="{520FE9FF-5129-4310-B1E0-603925E1DC83}" srcOrd="0" destOrd="0" presId="urn:microsoft.com/office/officeart/2005/8/layout/vList5"/>
    <dgm:cxn modelId="{5BBC39A7-1844-429A-A2FD-EB8C330AA8E2}" type="presParOf" srcId="{1BFAE2A1-C09B-4D22-9615-9A5D52F7F0A0}" destId="{29B35EAC-245E-4FAB-9CBA-585EA0516A26}" srcOrd="1" destOrd="0" presId="urn:microsoft.com/office/officeart/2005/8/layout/vList5"/>
    <dgm:cxn modelId="{78F29368-2762-45D8-BD94-B97EBCCD6589}" type="presParOf" srcId="{06BF94A6-542F-48A0-B52C-B3FCB08CE5BB}" destId="{FAE2834E-C8BC-4C46-A652-98D6083BB9BE}" srcOrd="3" destOrd="0" presId="urn:microsoft.com/office/officeart/2005/8/layout/vList5"/>
    <dgm:cxn modelId="{BB9AA622-AF3D-4E84-B844-A23883EBFE64}" type="presParOf" srcId="{06BF94A6-542F-48A0-B52C-B3FCB08CE5BB}" destId="{09BDBEE9-0CBF-4C92-8FF5-BFFBD4A00A7C}" srcOrd="4" destOrd="0" presId="urn:microsoft.com/office/officeart/2005/8/layout/vList5"/>
    <dgm:cxn modelId="{72F3AFAB-7845-4A4D-A5C6-5DB41B767A9B}" type="presParOf" srcId="{09BDBEE9-0CBF-4C92-8FF5-BFFBD4A00A7C}" destId="{F1353C74-0DB3-4D98-9F65-924576553A7B}" srcOrd="0" destOrd="0" presId="urn:microsoft.com/office/officeart/2005/8/layout/vList5"/>
    <dgm:cxn modelId="{F13E5CB4-2520-48F3-AE15-3DEC9D1D9C36}" type="presParOf" srcId="{09BDBEE9-0CBF-4C92-8FF5-BFFBD4A00A7C}" destId="{ABD1911B-D3BA-4770-B6B8-56E31DAF69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CD99E2-CAD7-47FA-833E-79ADDD5433FC}" type="doc">
      <dgm:prSet loTypeId="urn:microsoft.com/office/officeart/2005/8/layout/cycle3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0EA084CB-375D-48AC-AE3E-9D37AF410075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Учителя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4925E52-F4A4-4022-B72E-4DEBECC6AAB3}" type="parTrans" cxnId="{75BBD03B-7E1A-45DC-A876-CC72316E872B}">
      <dgm:prSet/>
      <dgm:spPr/>
      <dgm:t>
        <a:bodyPr/>
        <a:lstStyle/>
        <a:p>
          <a:endParaRPr lang="ru-RU"/>
        </a:p>
      </dgm:t>
    </dgm:pt>
    <dgm:pt modelId="{1290CD4E-E7C8-463B-A020-3986480E6951}" type="sibTrans" cxnId="{75BBD03B-7E1A-45DC-A876-CC72316E872B}">
      <dgm:prSet/>
      <dgm:spPr/>
      <dgm:t>
        <a:bodyPr/>
        <a:lstStyle/>
        <a:p>
          <a:endParaRPr lang="ru-RU"/>
        </a:p>
      </dgm:t>
    </dgm:pt>
    <dgm:pt modelId="{1EC431AD-070E-4E37-9345-E3F194C42D52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Социальные педагоги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2F262334-91AE-417A-A93D-8D2C1C97CC0E}" type="parTrans" cxnId="{8EB2EB26-553C-4A94-926E-28B864BC5201}">
      <dgm:prSet/>
      <dgm:spPr/>
      <dgm:t>
        <a:bodyPr/>
        <a:lstStyle/>
        <a:p>
          <a:endParaRPr lang="ru-RU"/>
        </a:p>
      </dgm:t>
    </dgm:pt>
    <dgm:pt modelId="{DA3EA55E-BC99-45D5-9636-97BE0DDA7876}" type="sibTrans" cxnId="{8EB2EB26-553C-4A94-926E-28B864BC5201}">
      <dgm:prSet/>
      <dgm:spPr/>
      <dgm:t>
        <a:bodyPr/>
        <a:lstStyle/>
        <a:p>
          <a:endParaRPr lang="ru-RU"/>
        </a:p>
      </dgm:t>
    </dgm:pt>
    <dgm:pt modelId="{0B29215B-FA09-48B5-A171-7C3A03F1FB6A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Учителя-логопеды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42EC19F5-65CF-48D5-8974-775E3EA973A8}" type="parTrans" cxnId="{17CE3E7A-329C-43CE-8B11-3029A75BE3FE}">
      <dgm:prSet/>
      <dgm:spPr/>
      <dgm:t>
        <a:bodyPr/>
        <a:lstStyle/>
        <a:p>
          <a:endParaRPr lang="ru-RU"/>
        </a:p>
      </dgm:t>
    </dgm:pt>
    <dgm:pt modelId="{6DCDF746-A298-492C-9802-8C4B0E00A697}" type="sibTrans" cxnId="{17CE3E7A-329C-43CE-8B11-3029A75BE3FE}">
      <dgm:prSet/>
      <dgm:spPr/>
      <dgm:t>
        <a:bodyPr/>
        <a:lstStyle/>
        <a:p>
          <a:endParaRPr lang="ru-RU"/>
        </a:p>
      </dgm:t>
    </dgm:pt>
    <dgm:pt modelId="{56C23701-FAC1-4D36-939E-78940A176234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Воспитатели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82ECCFE-F342-438B-9E2C-0DF69F0AC7B5}" type="parTrans" cxnId="{FA96ADA0-5AA5-4695-9BBC-2DEF180A2DF4}">
      <dgm:prSet/>
      <dgm:spPr/>
      <dgm:t>
        <a:bodyPr/>
        <a:lstStyle/>
        <a:p>
          <a:endParaRPr lang="ru-RU"/>
        </a:p>
      </dgm:t>
    </dgm:pt>
    <dgm:pt modelId="{9C5366F1-2B9D-46AF-8EC3-5D1FA06D6AD0}" type="sibTrans" cxnId="{FA96ADA0-5AA5-4695-9BBC-2DEF180A2DF4}">
      <dgm:prSet/>
      <dgm:spPr/>
      <dgm:t>
        <a:bodyPr/>
        <a:lstStyle/>
        <a:p>
          <a:endParaRPr lang="ru-RU"/>
        </a:p>
      </dgm:t>
    </dgm:pt>
    <dgm:pt modelId="{BEE3397F-E23A-4205-8494-3EA05A1AE2E0}">
      <dgm:prSet phldrT="[Текст]"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Педагоги-психологи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3065C430-BC60-432E-888D-CA58E2F75731}" type="parTrans" cxnId="{05F374F2-EBAB-4263-ACBF-69DA8A10610C}">
      <dgm:prSet/>
      <dgm:spPr/>
      <dgm:t>
        <a:bodyPr/>
        <a:lstStyle/>
        <a:p>
          <a:endParaRPr lang="ru-RU"/>
        </a:p>
      </dgm:t>
    </dgm:pt>
    <dgm:pt modelId="{DE469FBA-407F-4295-BC42-8D0463D300D3}" type="sibTrans" cxnId="{05F374F2-EBAB-4263-ACBF-69DA8A10610C}">
      <dgm:prSet/>
      <dgm:spPr/>
      <dgm:t>
        <a:bodyPr/>
        <a:lstStyle/>
        <a:p>
          <a:endParaRPr lang="ru-RU"/>
        </a:p>
      </dgm:t>
    </dgm:pt>
    <dgm:pt modelId="{8727BD8C-271C-4D49-BD07-9DBA1F2F35A1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F91E6345-5E0F-4DD6-964B-5895FC9DDDB4}" type="parTrans" cxnId="{E839A594-2B06-48D3-868E-5F01DF350034}">
      <dgm:prSet/>
      <dgm:spPr/>
      <dgm:t>
        <a:bodyPr/>
        <a:lstStyle/>
        <a:p>
          <a:endParaRPr lang="ru-RU"/>
        </a:p>
      </dgm:t>
    </dgm:pt>
    <dgm:pt modelId="{A5C5CAF9-2E7E-4B32-8BA9-2D88441FF616}" type="sibTrans" cxnId="{E839A594-2B06-48D3-868E-5F01DF350034}">
      <dgm:prSet/>
      <dgm:spPr/>
      <dgm:t>
        <a:bodyPr/>
        <a:lstStyle/>
        <a:p>
          <a:endParaRPr lang="ru-RU"/>
        </a:p>
      </dgm:t>
    </dgm:pt>
    <dgm:pt modelId="{18BA0BE2-1818-4CEF-AA3F-22C06B6FFA90}">
      <dgm:prSet custT="1"/>
      <dgm:spPr/>
      <dgm:t>
        <a:bodyPr/>
        <a:lstStyle/>
        <a:p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Врачи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dgm:t>
    </dgm:pt>
    <dgm:pt modelId="{DE7067FF-4F25-4AA2-8D84-6546A6A1D9BE}" type="parTrans" cxnId="{2D353619-A7E4-4D41-93AD-FAA8BC8DA7E7}">
      <dgm:prSet/>
      <dgm:spPr/>
      <dgm:t>
        <a:bodyPr/>
        <a:lstStyle/>
        <a:p>
          <a:endParaRPr lang="ru-RU"/>
        </a:p>
      </dgm:t>
    </dgm:pt>
    <dgm:pt modelId="{7EFE77FD-4DE8-4D11-AD13-F23E390F5DDD}" type="sibTrans" cxnId="{2D353619-A7E4-4D41-93AD-FAA8BC8DA7E7}">
      <dgm:prSet/>
      <dgm:spPr/>
      <dgm:t>
        <a:bodyPr/>
        <a:lstStyle/>
        <a:p>
          <a:endParaRPr lang="ru-RU"/>
        </a:p>
      </dgm:t>
    </dgm:pt>
    <dgm:pt modelId="{982CBC2A-592F-403B-893E-E86AE60950E7}" type="pres">
      <dgm:prSet presAssocID="{E3CD99E2-CAD7-47FA-833E-79ADDD5433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93C679A-A521-4BF7-B9C8-1E0E77DCC7A2}" type="pres">
      <dgm:prSet presAssocID="{E3CD99E2-CAD7-47FA-833E-79ADDD5433FC}" presName="cycle" presStyleCnt="0"/>
      <dgm:spPr/>
    </dgm:pt>
    <dgm:pt modelId="{A69CABF8-BFFA-471E-8681-5446581D22AA}" type="pres">
      <dgm:prSet presAssocID="{0EA084CB-375D-48AC-AE3E-9D37AF410075}" presName="nodeFirstNode" presStyleLbl="node1" presStyleIdx="0" presStyleCnt="7" custScaleX="137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8ED2B-3588-4EE6-8AC8-8406222DA299}" type="pres">
      <dgm:prSet presAssocID="{1290CD4E-E7C8-463B-A020-3986480E6951}" presName="sibTransFirstNode" presStyleLbl="bgShp" presStyleIdx="0" presStyleCnt="1" custScaleX="135597"/>
      <dgm:spPr/>
      <dgm:t>
        <a:bodyPr/>
        <a:lstStyle/>
        <a:p>
          <a:endParaRPr lang="ru-RU"/>
        </a:p>
      </dgm:t>
    </dgm:pt>
    <dgm:pt modelId="{1F76AF65-A694-48C9-974D-45105DC8B95E}" type="pres">
      <dgm:prSet presAssocID="{1EC431AD-070E-4E37-9345-E3F194C42D52}" presName="nodeFollowingNodes" presStyleLbl="node1" presStyleIdx="1" presStyleCnt="7" custScaleX="137852" custRadScaleRad="144924" custRadScaleInc="359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F5836-2BA7-4F93-A93F-6A986FF3133A}" type="pres">
      <dgm:prSet presAssocID="{0B29215B-FA09-48B5-A171-7C3A03F1FB6A}" presName="nodeFollowingNodes" presStyleLbl="node1" presStyleIdx="2" presStyleCnt="7" custScaleX="137852" custRadScaleRad="142699" custRadScaleInc="-10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1B11F-19A3-4A40-BB08-F4F8B202DA6A}" type="pres">
      <dgm:prSet presAssocID="{56C23701-FAC1-4D36-939E-78940A176234}" presName="nodeFollowingNodes" presStyleLbl="node1" presStyleIdx="3" presStyleCnt="7" custScaleX="137852" custRadScaleRad="115033" custRadScaleInc="-29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10868-2B44-40D4-AD0C-176F06246C68}" type="pres">
      <dgm:prSet presAssocID="{BEE3397F-E23A-4205-8494-3EA05A1AE2E0}" presName="nodeFollowingNodes" presStyleLbl="node1" presStyleIdx="4" presStyleCnt="7" custScaleX="137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76A4C-14FD-45EB-AB80-71BC1C2686AE}" type="pres">
      <dgm:prSet presAssocID="{18BA0BE2-1818-4CEF-AA3F-22C06B6FFA90}" presName="nodeFollowingNodes" presStyleLbl="node1" presStyleIdx="5" presStyleCnt="7" custScaleX="137852" custRadScaleRad="139152" custRadScaleInc="6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9CC7AD-F2EC-4413-B287-5F72B9FB9917}" type="pres">
      <dgm:prSet presAssocID="{8727BD8C-271C-4D49-BD07-9DBA1F2F35A1}" presName="nodeFollowingNodes" presStyleLbl="node1" presStyleIdx="6" presStyleCnt="7" custScaleX="137852" custRadScaleRad="146437" custRadScaleInc="-398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89BFC9-C5AC-4453-A2D9-2670972EC28F}" type="presOf" srcId="{0EA084CB-375D-48AC-AE3E-9D37AF410075}" destId="{A69CABF8-BFFA-471E-8681-5446581D22AA}" srcOrd="0" destOrd="0" presId="urn:microsoft.com/office/officeart/2005/8/layout/cycle3"/>
    <dgm:cxn modelId="{F2F4F480-0E18-4328-A401-C615703F9414}" type="presOf" srcId="{0B29215B-FA09-48B5-A171-7C3A03F1FB6A}" destId="{777F5836-2BA7-4F93-A93F-6A986FF3133A}" srcOrd="0" destOrd="0" presId="urn:microsoft.com/office/officeart/2005/8/layout/cycle3"/>
    <dgm:cxn modelId="{08B3BA08-8304-4A74-A34C-CB4B3A6CC9AD}" type="presOf" srcId="{1290CD4E-E7C8-463B-A020-3986480E6951}" destId="{1C48ED2B-3588-4EE6-8AC8-8406222DA299}" srcOrd="0" destOrd="0" presId="urn:microsoft.com/office/officeart/2005/8/layout/cycle3"/>
    <dgm:cxn modelId="{3E1CDF13-80BE-4CB3-BCDE-BF4C3F40015E}" type="presOf" srcId="{BEE3397F-E23A-4205-8494-3EA05A1AE2E0}" destId="{94B10868-2B44-40D4-AD0C-176F06246C68}" srcOrd="0" destOrd="0" presId="urn:microsoft.com/office/officeart/2005/8/layout/cycle3"/>
    <dgm:cxn modelId="{E839A594-2B06-48D3-868E-5F01DF350034}" srcId="{E3CD99E2-CAD7-47FA-833E-79ADDD5433FC}" destId="{8727BD8C-271C-4D49-BD07-9DBA1F2F35A1}" srcOrd="6" destOrd="0" parTransId="{F91E6345-5E0F-4DD6-964B-5895FC9DDDB4}" sibTransId="{A5C5CAF9-2E7E-4B32-8BA9-2D88441FF616}"/>
    <dgm:cxn modelId="{AF82D9D4-4EF2-497A-911B-1D3FF6FEE808}" type="presOf" srcId="{1EC431AD-070E-4E37-9345-E3F194C42D52}" destId="{1F76AF65-A694-48C9-974D-45105DC8B95E}" srcOrd="0" destOrd="0" presId="urn:microsoft.com/office/officeart/2005/8/layout/cycle3"/>
    <dgm:cxn modelId="{17CE3E7A-329C-43CE-8B11-3029A75BE3FE}" srcId="{E3CD99E2-CAD7-47FA-833E-79ADDD5433FC}" destId="{0B29215B-FA09-48B5-A171-7C3A03F1FB6A}" srcOrd="2" destOrd="0" parTransId="{42EC19F5-65CF-48D5-8974-775E3EA973A8}" sibTransId="{6DCDF746-A298-492C-9802-8C4B0E00A697}"/>
    <dgm:cxn modelId="{FA96ADA0-5AA5-4695-9BBC-2DEF180A2DF4}" srcId="{E3CD99E2-CAD7-47FA-833E-79ADDD5433FC}" destId="{56C23701-FAC1-4D36-939E-78940A176234}" srcOrd="3" destOrd="0" parTransId="{F82ECCFE-F342-438B-9E2C-0DF69F0AC7B5}" sibTransId="{9C5366F1-2B9D-46AF-8EC3-5D1FA06D6AD0}"/>
    <dgm:cxn modelId="{493F404A-21E8-442F-98A1-7AD222AE0B0C}" type="presOf" srcId="{E3CD99E2-CAD7-47FA-833E-79ADDD5433FC}" destId="{982CBC2A-592F-403B-893E-E86AE60950E7}" srcOrd="0" destOrd="0" presId="urn:microsoft.com/office/officeart/2005/8/layout/cycle3"/>
    <dgm:cxn modelId="{2D353619-A7E4-4D41-93AD-FAA8BC8DA7E7}" srcId="{E3CD99E2-CAD7-47FA-833E-79ADDD5433FC}" destId="{18BA0BE2-1818-4CEF-AA3F-22C06B6FFA90}" srcOrd="5" destOrd="0" parTransId="{DE7067FF-4F25-4AA2-8D84-6546A6A1D9BE}" sibTransId="{7EFE77FD-4DE8-4D11-AD13-F23E390F5DDD}"/>
    <dgm:cxn modelId="{8EB2EB26-553C-4A94-926E-28B864BC5201}" srcId="{E3CD99E2-CAD7-47FA-833E-79ADDD5433FC}" destId="{1EC431AD-070E-4E37-9345-E3F194C42D52}" srcOrd="1" destOrd="0" parTransId="{2F262334-91AE-417A-A93D-8D2C1C97CC0E}" sibTransId="{DA3EA55E-BC99-45D5-9636-97BE0DDA7876}"/>
    <dgm:cxn modelId="{05F374F2-EBAB-4263-ACBF-69DA8A10610C}" srcId="{E3CD99E2-CAD7-47FA-833E-79ADDD5433FC}" destId="{BEE3397F-E23A-4205-8494-3EA05A1AE2E0}" srcOrd="4" destOrd="0" parTransId="{3065C430-BC60-432E-888D-CA58E2F75731}" sibTransId="{DE469FBA-407F-4295-BC42-8D0463D300D3}"/>
    <dgm:cxn modelId="{AE5D9386-4121-4076-9E9E-85A41628C60A}" type="presOf" srcId="{56C23701-FAC1-4D36-939E-78940A176234}" destId="{F071B11F-19A3-4A40-BB08-F4F8B202DA6A}" srcOrd="0" destOrd="0" presId="urn:microsoft.com/office/officeart/2005/8/layout/cycle3"/>
    <dgm:cxn modelId="{76F81D25-B0D9-49BB-8902-D67264CDAFB1}" type="presOf" srcId="{8727BD8C-271C-4D49-BD07-9DBA1F2F35A1}" destId="{CF9CC7AD-F2EC-4413-B287-5F72B9FB9917}" srcOrd="0" destOrd="0" presId="urn:microsoft.com/office/officeart/2005/8/layout/cycle3"/>
    <dgm:cxn modelId="{878D6999-C585-4E6A-8947-E6B6ED2772AF}" type="presOf" srcId="{18BA0BE2-1818-4CEF-AA3F-22C06B6FFA90}" destId="{DB376A4C-14FD-45EB-AB80-71BC1C2686AE}" srcOrd="0" destOrd="0" presId="urn:microsoft.com/office/officeart/2005/8/layout/cycle3"/>
    <dgm:cxn modelId="{75BBD03B-7E1A-45DC-A876-CC72316E872B}" srcId="{E3CD99E2-CAD7-47FA-833E-79ADDD5433FC}" destId="{0EA084CB-375D-48AC-AE3E-9D37AF410075}" srcOrd="0" destOrd="0" parTransId="{34925E52-F4A4-4022-B72E-4DEBECC6AAB3}" sibTransId="{1290CD4E-E7C8-463B-A020-3986480E6951}"/>
    <dgm:cxn modelId="{8DC1F758-6BD9-4C76-88EC-F4D80A84954A}" type="presParOf" srcId="{982CBC2A-592F-403B-893E-E86AE60950E7}" destId="{C93C679A-A521-4BF7-B9C8-1E0E77DCC7A2}" srcOrd="0" destOrd="0" presId="urn:microsoft.com/office/officeart/2005/8/layout/cycle3"/>
    <dgm:cxn modelId="{47EDF568-FEC3-492C-8E53-68CD274E0403}" type="presParOf" srcId="{C93C679A-A521-4BF7-B9C8-1E0E77DCC7A2}" destId="{A69CABF8-BFFA-471E-8681-5446581D22AA}" srcOrd="0" destOrd="0" presId="urn:microsoft.com/office/officeart/2005/8/layout/cycle3"/>
    <dgm:cxn modelId="{53E49E6F-BC07-4CBA-8397-A333C1FBE644}" type="presParOf" srcId="{C93C679A-A521-4BF7-B9C8-1E0E77DCC7A2}" destId="{1C48ED2B-3588-4EE6-8AC8-8406222DA299}" srcOrd="1" destOrd="0" presId="urn:microsoft.com/office/officeart/2005/8/layout/cycle3"/>
    <dgm:cxn modelId="{522753F8-320A-4B39-98D8-DF37BE02E54F}" type="presParOf" srcId="{C93C679A-A521-4BF7-B9C8-1E0E77DCC7A2}" destId="{1F76AF65-A694-48C9-974D-45105DC8B95E}" srcOrd="2" destOrd="0" presId="urn:microsoft.com/office/officeart/2005/8/layout/cycle3"/>
    <dgm:cxn modelId="{95DCF497-0EFB-4740-835C-F8C29DA2B84D}" type="presParOf" srcId="{C93C679A-A521-4BF7-B9C8-1E0E77DCC7A2}" destId="{777F5836-2BA7-4F93-A93F-6A986FF3133A}" srcOrd="3" destOrd="0" presId="urn:microsoft.com/office/officeart/2005/8/layout/cycle3"/>
    <dgm:cxn modelId="{B609B936-09CF-4EEF-B588-B6AC2DB643CC}" type="presParOf" srcId="{C93C679A-A521-4BF7-B9C8-1E0E77DCC7A2}" destId="{F071B11F-19A3-4A40-BB08-F4F8B202DA6A}" srcOrd="4" destOrd="0" presId="urn:microsoft.com/office/officeart/2005/8/layout/cycle3"/>
    <dgm:cxn modelId="{C7F0356B-E0C7-45AC-9EC8-82AF9AE5BD26}" type="presParOf" srcId="{C93C679A-A521-4BF7-B9C8-1E0E77DCC7A2}" destId="{94B10868-2B44-40D4-AD0C-176F06246C68}" srcOrd="5" destOrd="0" presId="urn:microsoft.com/office/officeart/2005/8/layout/cycle3"/>
    <dgm:cxn modelId="{FEE50F5A-77BC-4BC6-BB82-0AEAFE77F6B9}" type="presParOf" srcId="{C93C679A-A521-4BF7-B9C8-1E0E77DCC7A2}" destId="{DB376A4C-14FD-45EB-AB80-71BC1C2686AE}" srcOrd="6" destOrd="0" presId="urn:microsoft.com/office/officeart/2005/8/layout/cycle3"/>
    <dgm:cxn modelId="{6EF5C9A2-0717-4217-B19D-68798FA8521B}" type="presParOf" srcId="{C93C679A-A521-4BF7-B9C8-1E0E77DCC7A2}" destId="{CF9CC7AD-F2EC-4413-B287-5F72B9FB9917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C4896A-87F1-4348-8794-3D0D52CDCC6F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B8D4364-E841-4794-BA65-17BCE8DACE4E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НРАВСТВЕННОЕ</a:t>
          </a:r>
          <a:endParaRPr lang="ru-RU" sz="1900" b="1" dirty="0">
            <a:solidFill>
              <a:schemeClr val="accent5">
                <a:lumMod val="50000"/>
              </a:schemeClr>
            </a:solidFill>
          </a:endParaRPr>
        </a:p>
      </dgm:t>
    </dgm:pt>
    <dgm:pt modelId="{F7B1BCA2-E5B4-4C1B-9315-5E2F009F07CF}" type="parTrans" cxnId="{8CE38221-9BC1-4E7E-AA07-6A770B94794A}">
      <dgm:prSet/>
      <dgm:spPr/>
      <dgm:t>
        <a:bodyPr/>
        <a:lstStyle/>
        <a:p>
          <a:endParaRPr lang="ru-RU"/>
        </a:p>
      </dgm:t>
    </dgm:pt>
    <dgm:pt modelId="{DD54478C-0033-445F-BBD8-637E403C2B88}" type="sibTrans" cxnId="{8CE38221-9BC1-4E7E-AA07-6A770B94794A}">
      <dgm:prSet/>
      <dgm:spPr/>
      <dgm:t>
        <a:bodyPr/>
        <a:lstStyle/>
        <a:p>
          <a:endParaRPr lang="ru-RU"/>
        </a:p>
      </dgm:t>
    </dgm:pt>
    <dgm:pt modelId="{22271E47-DF9B-4AAB-99AD-99B0414A0CDC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СПОРТИВНО-ОЗДОРОВИТЕЛЬНОЕ</a:t>
          </a:r>
        </a:p>
      </dgm:t>
    </dgm:pt>
    <dgm:pt modelId="{36AAD410-45CF-464A-A699-7FB6B3251ADD}" type="parTrans" cxnId="{97428BCD-B3F9-4EB8-926B-093E3BA1936F}">
      <dgm:prSet/>
      <dgm:spPr/>
      <dgm:t>
        <a:bodyPr/>
        <a:lstStyle/>
        <a:p>
          <a:endParaRPr lang="ru-RU"/>
        </a:p>
      </dgm:t>
    </dgm:pt>
    <dgm:pt modelId="{6F52F0C1-AE2E-40BD-AA41-BABDB2EC2D54}" type="sibTrans" cxnId="{97428BCD-B3F9-4EB8-926B-093E3BA1936F}">
      <dgm:prSet/>
      <dgm:spPr/>
      <dgm:t>
        <a:bodyPr/>
        <a:lstStyle/>
        <a:p>
          <a:endParaRPr lang="ru-RU"/>
        </a:p>
      </dgm:t>
    </dgm:pt>
    <dgm:pt modelId="{3A3D4E38-FD28-4265-91EA-8AB1A47722A0}">
      <dgm:prSet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ОБЩЕКУЛЬТУРНОЕ</a:t>
          </a:r>
        </a:p>
      </dgm:t>
    </dgm:pt>
    <dgm:pt modelId="{61CD024F-376D-4C8A-BA24-12890F37A9AF}" type="parTrans" cxnId="{6A06BE2E-B2CD-4F10-924E-4D0E2530FEBF}">
      <dgm:prSet/>
      <dgm:spPr/>
      <dgm:t>
        <a:bodyPr/>
        <a:lstStyle/>
        <a:p>
          <a:endParaRPr lang="ru-RU"/>
        </a:p>
      </dgm:t>
    </dgm:pt>
    <dgm:pt modelId="{2B7BE175-0B3C-4CBB-A9D4-C32410BF04BC}" type="sibTrans" cxnId="{6A06BE2E-B2CD-4F10-924E-4D0E2530FEBF}">
      <dgm:prSet/>
      <dgm:spPr/>
      <dgm:t>
        <a:bodyPr/>
        <a:lstStyle/>
        <a:p>
          <a:endParaRPr lang="ru-RU"/>
        </a:p>
      </dgm:t>
    </dgm:pt>
    <dgm:pt modelId="{E8B3EC4E-46E4-4061-8D8E-9A0055B7B464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СОЦИАЛЬНОЕ</a:t>
          </a:r>
          <a:endParaRPr lang="ru-RU" sz="2000" b="1" dirty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190E2DD-24D9-451E-9723-4261BC6023A8}" type="parTrans" cxnId="{9DBDB952-F68E-4B84-B634-0B2306941053}">
      <dgm:prSet/>
      <dgm:spPr/>
      <dgm:t>
        <a:bodyPr/>
        <a:lstStyle/>
        <a:p>
          <a:endParaRPr lang="ru-RU"/>
        </a:p>
      </dgm:t>
    </dgm:pt>
    <dgm:pt modelId="{BBF1415F-1A9F-43AE-88A2-3C86E7910964}" type="sibTrans" cxnId="{9DBDB952-F68E-4B84-B634-0B2306941053}">
      <dgm:prSet/>
      <dgm:spPr/>
      <dgm:t>
        <a:bodyPr/>
        <a:lstStyle/>
        <a:p>
          <a:endParaRPr lang="ru-RU"/>
        </a:p>
      </dgm:t>
    </dgm:pt>
    <dgm:pt modelId="{7792E4C9-0654-4431-A9A4-5E0DC108EE69}">
      <dgm:prSet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ru-RU" sz="19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КОРРЕКЦИОННО-РАЗВИВАЮЩЕЕ</a:t>
          </a:r>
        </a:p>
      </dgm:t>
    </dgm:pt>
    <dgm:pt modelId="{55C31FD7-AAED-487F-A13F-1CC2E0C01A62}" type="sibTrans" cxnId="{973714EA-ECF3-4C6E-9057-06024CED4C27}">
      <dgm:prSet/>
      <dgm:spPr/>
      <dgm:t>
        <a:bodyPr/>
        <a:lstStyle/>
        <a:p>
          <a:endParaRPr lang="ru-RU"/>
        </a:p>
      </dgm:t>
    </dgm:pt>
    <dgm:pt modelId="{10ED663B-954D-4BCC-B986-877B5722B39B}" type="parTrans" cxnId="{973714EA-ECF3-4C6E-9057-06024CED4C27}">
      <dgm:prSet/>
      <dgm:spPr/>
      <dgm:t>
        <a:bodyPr/>
        <a:lstStyle/>
        <a:p>
          <a:endParaRPr lang="ru-RU"/>
        </a:p>
      </dgm:t>
    </dgm:pt>
    <dgm:pt modelId="{8F66B823-4A5E-4DCC-9381-F9403536828E}" type="pres">
      <dgm:prSet presAssocID="{D1C4896A-87F1-4348-8794-3D0D52CDCC6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7E6E32-9C1B-483C-BDCC-BEED407C4334}" type="pres">
      <dgm:prSet presAssocID="{9B8D4364-E841-4794-BA65-17BCE8DACE4E}" presName="node" presStyleLbl="node1" presStyleIdx="0" presStyleCnt="5" custScaleX="200883" custRadScaleRad="106785" custRadScaleInc="54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478C52-DE8E-4555-939E-E4051D9AEA97}" type="pres">
      <dgm:prSet presAssocID="{DD54478C-0033-445F-BBD8-637E403C2B88}" presName="sibTrans" presStyleLbl="sibTrans2D1" presStyleIdx="0" presStyleCnt="5"/>
      <dgm:spPr/>
      <dgm:t>
        <a:bodyPr/>
        <a:lstStyle/>
        <a:p>
          <a:endParaRPr lang="ru-RU"/>
        </a:p>
      </dgm:t>
    </dgm:pt>
    <dgm:pt modelId="{C3C63F50-3E36-4315-A0AA-0A5C5244B860}" type="pres">
      <dgm:prSet presAssocID="{DD54478C-0033-445F-BBD8-637E403C2B8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643F27E1-0503-4FAF-9739-B73FA557DE1E}" type="pres">
      <dgm:prSet presAssocID="{7792E4C9-0654-4431-A9A4-5E0DC108EE69}" presName="node" presStyleLbl="node1" presStyleIdx="1" presStyleCnt="5" custScaleX="204480" custRadScaleRad="121720" custRadScaleInc="13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B2574C-027F-4075-8FA5-29FE966A0F41}" type="pres">
      <dgm:prSet presAssocID="{55C31FD7-AAED-487F-A13F-1CC2E0C01A62}" presName="sibTrans" presStyleLbl="sibTrans2D1" presStyleIdx="1" presStyleCnt="5"/>
      <dgm:spPr/>
      <dgm:t>
        <a:bodyPr/>
        <a:lstStyle/>
        <a:p>
          <a:endParaRPr lang="ru-RU"/>
        </a:p>
      </dgm:t>
    </dgm:pt>
    <dgm:pt modelId="{08D2877B-B8C6-474B-86CE-3B8BEA32988D}" type="pres">
      <dgm:prSet presAssocID="{55C31FD7-AAED-487F-A13F-1CC2E0C01A62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2DA0013-911F-41FC-A662-17B17779BC48}" type="pres">
      <dgm:prSet presAssocID="{22271E47-DF9B-4AAB-99AD-99B0414A0CDC}" presName="node" presStyleLbl="node1" presStyleIdx="2" presStyleCnt="5" custScaleX="192808" custRadScaleRad="114261" custRadScaleInc="-295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CE29B1-C996-4D95-8676-7CE045F46700}" type="pres">
      <dgm:prSet presAssocID="{6F52F0C1-AE2E-40BD-AA41-BABDB2EC2D5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80E8958-9B35-4A8D-BC36-6EC7DC3AE86C}" type="pres">
      <dgm:prSet presAssocID="{6F52F0C1-AE2E-40BD-AA41-BABDB2EC2D5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36881206-B711-4407-AF05-DB6E93AF191A}" type="pres">
      <dgm:prSet presAssocID="{3A3D4E38-FD28-4265-91EA-8AB1A47722A0}" presName="node" presStyleLbl="node1" presStyleIdx="3" presStyleCnt="5" custScaleX="187117" custRadScaleRad="120802" custRadScaleInc="316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74A823-EC9F-49F9-8529-3D540DE4770B}" type="pres">
      <dgm:prSet presAssocID="{2B7BE175-0B3C-4CBB-A9D4-C32410BF04BC}" presName="sibTrans" presStyleLbl="sibTrans2D1" presStyleIdx="3" presStyleCnt="5"/>
      <dgm:spPr/>
      <dgm:t>
        <a:bodyPr/>
        <a:lstStyle/>
        <a:p>
          <a:endParaRPr lang="ru-RU"/>
        </a:p>
      </dgm:t>
    </dgm:pt>
    <dgm:pt modelId="{27314865-9541-447F-88DB-E1A712054A5E}" type="pres">
      <dgm:prSet presAssocID="{2B7BE175-0B3C-4CBB-A9D4-C32410BF04BC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0DF3060-AA0E-41C4-9D8A-CE9924AABAB7}" type="pres">
      <dgm:prSet presAssocID="{E8B3EC4E-46E4-4061-8D8E-9A0055B7B464}" presName="node" presStyleLbl="node1" presStyleIdx="4" presStyleCnt="5" custScaleX="201299" custRadScaleRad="120138" custRadScaleInc="-33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8E3BD-149A-493A-8466-3FF6723F75C7}" type="pres">
      <dgm:prSet presAssocID="{BBF1415F-1A9F-43AE-88A2-3C86E7910964}" presName="sibTrans" presStyleLbl="sibTrans2D1" presStyleIdx="4" presStyleCnt="5"/>
      <dgm:spPr/>
      <dgm:t>
        <a:bodyPr/>
        <a:lstStyle/>
        <a:p>
          <a:endParaRPr lang="ru-RU"/>
        </a:p>
      </dgm:t>
    </dgm:pt>
    <dgm:pt modelId="{79B5BAB0-871C-47FA-AB4A-F10521870CA3}" type="pres">
      <dgm:prSet presAssocID="{BBF1415F-1A9F-43AE-88A2-3C86E7910964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DEF105B2-4FBD-4B66-94C1-B657E381E230}" type="presOf" srcId="{9B8D4364-E841-4794-BA65-17BCE8DACE4E}" destId="{977E6E32-9C1B-483C-BDCC-BEED407C4334}" srcOrd="0" destOrd="0" presId="urn:microsoft.com/office/officeart/2005/8/layout/cycle2"/>
    <dgm:cxn modelId="{2B9DB065-0892-4F8C-B5A9-C17B1BC1072B}" type="presOf" srcId="{55C31FD7-AAED-487F-A13F-1CC2E0C01A62}" destId="{52B2574C-027F-4075-8FA5-29FE966A0F41}" srcOrd="0" destOrd="0" presId="urn:microsoft.com/office/officeart/2005/8/layout/cycle2"/>
    <dgm:cxn modelId="{2940749A-1893-4A75-8C83-5533B92241C1}" type="presOf" srcId="{3A3D4E38-FD28-4265-91EA-8AB1A47722A0}" destId="{36881206-B711-4407-AF05-DB6E93AF191A}" srcOrd="0" destOrd="0" presId="urn:microsoft.com/office/officeart/2005/8/layout/cycle2"/>
    <dgm:cxn modelId="{9EAE7C4E-A08A-498D-9129-7239B100A606}" type="presOf" srcId="{BBF1415F-1A9F-43AE-88A2-3C86E7910964}" destId="{3F38E3BD-149A-493A-8466-3FF6723F75C7}" srcOrd="0" destOrd="0" presId="urn:microsoft.com/office/officeart/2005/8/layout/cycle2"/>
    <dgm:cxn modelId="{B4E88E8E-6B13-45F7-BD7F-19E7C282E1E0}" type="presOf" srcId="{7792E4C9-0654-4431-A9A4-5E0DC108EE69}" destId="{643F27E1-0503-4FAF-9739-B73FA557DE1E}" srcOrd="0" destOrd="0" presId="urn:microsoft.com/office/officeart/2005/8/layout/cycle2"/>
    <dgm:cxn modelId="{6BD38C1C-B22A-4EB2-B08B-726663F370D4}" type="presOf" srcId="{BBF1415F-1A9F-43AE-88A2-3C86E7910964}" destId="{79B5BAB0-871C-47FA-AB4A-F10521870CA3}" srcOrd="1" destOrd="0" presId="urn:microsoft.com/office/officeart/2005/8/layout/cycle2"/>
    <dgm:cxn modelId="{AF8CFE44-C9A5-4BFF-9EFF-50BC16CC9932}" type="presOf" srcId="{E8B3EC4E-46E4-4061-8D8E-9A0055B7B464}" destId="{90DF3060-AA0E-41C4-9D8A-CE9924AABAB7}" srcOrd="0" destOrd="0" presId="urn:microsoft.com/office/officeart/2005/8/layout/cycle2"/>
    <dgm:cxn modelId="{9DBDB952-F68E-4B84-B634-0B2306941053}" srcId="{D1C4896A-87F1-4348-8794-3D0D52CDCC6F}" destId="{E8B3EC4E-46E4-4061-8D8E-9A0055B7B464}" srcOrd="4" destOrd="0" parTransId="{B190E2DD-24D9-451E-9723-4261BC6023A8}" sibTransId="{BBF1415F-1A9F-43AE-88A2-3C86E7910964}"/>
    <dgm:cxn modelId="{604DE9DA-56F6-42A5-881F-9553FEB4C0DF}" type="presOf" srcId="{D1C4896A-87F1-4348-8794-3D0D52CDCC6F}" destId="{8F66B823-4A5E-4DCC-9381-F9403536828E}" srcOrd="0" destOrd="0" presId="urn:microsoft.com/office/officeart/2005/8/layout/cycle2"/>
    <dgm:cxn modelId="{ABB3EC69-39B1-4F8F-AEF2-BACC8790A103}" type="presOf" srcId="{DD54478C-0033-445F-BBD8-637E403C2B88}" destId="{C3C63F50-3E36-4315-A0AA-0A5C5244B860}" srcOrd="1" destOrd="0" presId="urn:microsoft.com/office/officeart/2005/8/layout/cycle2"/>
    <dgm:cxn modelId="{6A06BE2E-B2CD-4F10-924E-4D0E2530FEBF}" srcId="{D1C4896A-87F1-4348-8794-3D0D52CDCC6F}" destId="{3A3D4E38-FD28-4265-91EA-8AB1A47722A0}" srcOrd="3" destOrd="0" parTransId="{61CD024F-376D-4C8A-BA24-12890F37A9AF}" sibTransId="{2B7BE175-0B3C-4CBB-A9D4-C32410BF04BC}"/>
    <dgm:cxn modelId="{973714EA-ECF3-4C6E-9057-06024CED4C27}" srcId="{D1C4896A-87F1-4348-8794-3D0D52CDCC6F}" destId="{7792E4C9-0654-4431-A9A4-5E0DC108EE69}" srcOrd="1" destOrd="0" parTransId="{10ED663B-954D-4BCC-B986-877B5722B39B}" sibTransId="{55C31FD7-AAED-487F-A13F-1CC2E0C01A62}"/>
    <dgm:cxn modelId="{95A3CEC2-01E9-4A6E-BB95-5C7D5E365E6E}" type="presOf" srcId="{6F52F0C1-AE2E-40BD-AA41-BABDB2EC2D54}" destId="{C80E8958-9B35-4A8D-BC36-6EC7DC3AE86C}" srcOrd="1" destOrd="0" presId="urn:microsoft.com/office/officeart/2005/8/layout/cycle2"/>
    <dgm:cxn modelId="{49169F74-5AAE-4879-8B81-B462CB331E9E}" type="presOf" srcId="{2B7BE175-0B3C-4CBB-A9D4-C32410BF04BC}" destId="{B074A823-EC9F-49F9-8529-3D540DE4770B}" srcOrd="0" destOrd="0" presId="urn:microsoft.com/office/officeart/2005/8/layout/cycle2"/>
    <dgm:cxn modelId="{B66DF5AA-137D-4C99-8092-A7338E80D491}" type="presOf" srcId="{2B7BE175-0B3C-4CBB-A9D4-C32410BF04BC}" destId="{27314865-9541-447F-88DB-E1A712054A5E}" srcOrd="1" destOrd="0" presId="urn:microsoft.com/office/officeart/2005/8/layout/cycle2"/>
    <dgm:cxn modelId="{D31646EA-4A23-4529-AE1E-1F64911FF854}" type="presOf" srcId="{55C31FD7-AAED-487F-A13F-1CC2E0C01A62}" destId="{08D2877B-B8C6-474B-86CE-3B8BEA32988D}" srcOrd="1" destOrd="0" presId="urn:microsoft.com/office/officeart/2005/8/layout/cycle2"/>
    <dgm:cxn modelId="{97428BCD-B3F9-4EB8-926B-093E3BA1936F}" srcId="{D1C4896A-87F1-4348-8794-3D0D52CDCC6F}" destId="{22271E47-DF9B-4AAB-99AD-99B0414A0CDC}" srcOrd="2" destOrd="0" parTransId="{36AAD410-45CF-464A-A699-7FB6B3251ADD}" sibTransId="{6F52F0C1-AE2E-40BD-AA41-BABDB2EC2D54}"/>
    <dgm:cxn modelId="{8CE38221-9BC1-4E7E-AA07-6A770B94794A}" srcId="{D1C4896A-87F1-4348-8794-3D0D52CDCC6F}" destId="{9B8D4364-E841-4794-BA65-17BCE8DACE4E}" srcOrd="0" destOrd="0" parTransId="{F7B1BCA2-E5B4-4C1B-9315-5E2F009F07CF}" sibTransId="{DD54478C-0033-445F-BBD8-637E403C2B88}"/>
    <dgm:cxn modelId="{61ED0452-A3EF-4A4D-BB02-48C51E689D36}" type="presOf" srcId="{22271E47-DF9B-4AAB-99AD-99B0414A0CDC}" destId="{E2DA0013-911F-41FC-A662-17B17779BC48}" srcOrd="0" destOrd="0" presId="urn:microsoft.com/office/officeart/2005/8/layout/cycle2"/>
    <dgm:cxn modelId="{E8A909A4-7CD1-44B5-B056-16A0E961BF43}" type="presOf" srcId="{DD54478C-0033-445F-BBD8-637E403C2B88}" destId="{21478C52-DE8E-4555-939E-E4051D9AEA97}" srcOrd="0" destOrd="0" presId="urn:microsoft.com/office/officeart/2005/8/layout/cycle2"/>
    <dgm:cxn modelId="{392DA598-F1D2-4445-87F4-0618766ED8E6}" type="presOf" srcId="{6F52F0C1-AE2E-40BD-AA41-BABDB2EC2D54}" destId="{9CCE29B1-C996-4D95-8676-7CE045F46700}" srcOrd="0" destOrd="0" presId="urn:microsoft.com/office/officeart/2005/8/layout/cycle2"/>
    <dgm:cxn modelId="{9944C40D-2EC8-4C69-9EBA-EC00111BCD03}" type="presParOf" srcId="{8F66B823-4A5E-4DCC-9381-F9403536828E}" destId="{977E6E32-9C1B-483C-BDCC-BEED407C4334}" srcOrd="0" destOrd="0" presId="urn:microsoft.com/office/officeart/2005/8/layout/cycle2"/>
    <dgm:cxn modelId="{8D4D72C2-DAF3-4AEA-9677-271521A85B44}" type="presParOf" srcId="{8F66B823-4A5E-4DCC-9381-F9403536828E}" destId="{21478C52-DE8E-4555-939E-E4051D9AEA97}" srcOrd="1" destOrd="0" presId="urn:microsoft.com/office/officeart/2005/8/layout/cycle2"/>
    <dgm:cxn modelId="{0D1FCDE8-8552-4C93-8E82-A1DF58E86C5A}" type="presParOf" srcId="{21478C52-DE8E-4555-939E-E4051D9AEA97}" destId="{C3C63F50-3E36-4315-A0AA-0A5C5244B860}" srcOrd="0" destOrd="0" presId="urn:microsoft.com/office/officeart/2005/8/layout/cycle2"/>
    <dgm:cxn modelId="{82F172A9-EAF3-4DA9-BF6C-D1A18D6AB9B2}" type="presParOf" srcId="{8F66B823-4A5E-4DCC-9381-F9403536828E}" destId="{643F27E1-0503-4FAF-9739-B73FA557DE1E}" srcOrd="2" destOrd="0" presId="urn:microsoft.com/office/officeart/2005/8/layout/cycle2"/>
    <dgm:cxn modelId="{F6BDA0DC-789D-42B3-B775-150DDC67DF9E}" type="presParOf" srcId="{8F66B823-4A5E-4DCC-9381-F9403536828E}" destId="{52B2574C-027F-4075-8FA5-29FE966A0F41}" srcOrd="3" destOrd="0" presId="urn:microsoft.com/office/officeart/2005/8/layout/cycle2"/>
    <dgm:cxn modelId="{AA465499-59DB-4EA3-BF4B-3E916EEF4C75}" type="presParOf" srcId="{52B2574C-027F-4075-8FA5-29FE966A0F41}" destId="{08D2877B-B8C6-474B-86CE-3B8BEA32988D}" srcOrd="0" destOrd="0" presId="urn:microsoft.com/office/officeart/2005/8/layout/cycle2"/>
    <dgm:cxn modelId="{FA30D0D6-5BB9-461F-9847-6E413C422D67}" type="presParOf" srcId="{8F66B823-4A5E-4DCC-9381-F9403536828E}" destId="{E2DA0013-911F-41FC-A662-17B17779BC48}" srcOrd="4" destOrd="0" presId="urn:microsoft.com/office/officeart/2005/8/layout/cycle2"/>
    <dgm:cxn modelId="{34305090-3931-49CE-BB7B-0EEA4068CE58}" type="presParOf" srcId="{8F66B823-4A5E-4DCC-9381-F9403536828E}" destId="{9CCE29B1-C996-4D95-8676-7CE045F46700}" srcOrd="5" destOrd="0" presId="urn:microsoft.com/office/officeart/2005/8/layout/cycle2"/>
    <dgm:cxn modelId="{D4C0C1F4-DAAA-40BC-A6D7-13D5966EB951}" type="presParOf" srcId="{9CCE29B1-C996-4D95-8676-7CE045F46700}" destId="{C80E8958-9B35-4A8D-BC36-6EC7DC3AE86C}" srcOrd="0" destOrd="0" presId="urn:microsoft.com/office/officeart/2005/8/layout/cycle2"/>
    <dgm:cxn modelId="{04F5AAC3-AC48-49C8-86D2-05EAB9B6424A}" type="presParOf" srcId="{8F66B823-4A5E-4DCC-9381-F9403536828E}" destId="{36881206-B711-4407-AF05-DB6E93AF191A}" srcOrd="6" destOrd="0" presId="urn:microsoft.com/office/officeart/2005/8/layout/cycle2"/>
    <dgm:cxn modelId="{FA6C3FA0-8ACC-464A-AE8D-6614D319B2AB}" type="presParOf" srcId="{8F66B823-4A5E-4DCC-9381-F9403536828E}" destId="{B074A823-EC9F-49F9-8529-3D540DE4770B}" srcOrd="7" destOrd="0" presId="urn:microsoft.com/office/officeart/2005/8/layout/cycle2"/>
    <dgm:cxn modelId="{CEC06799-262A-4A36-BDAB-74F4942790C9}" type="presParOf" srcId="{B074A823-EC9F-49F9-8529-3D540DE4770B}" destId="{27314865-9541-447F-88DB-E1A712054A5E}" srcOrd="0" destOrd="0" presId="urn:microsoft.com/office/officeart/2005/8/layout/cycle2"/>
    <dgm:cxn modelId="{E72599CC-2E09-4C1C-B1C7-317AF5CD76CA}" type="presParOf" srcId="{8F66B823-4A5E-4DCC-9381-F9403536828E}" destId="{90DF3060-AA0E-41C4-9D8A-CE9924AABAB7}" srcOrd="8" destOrd="0" presId="urn:microsoft.com/office/officeart/2005/8/layout/cycle2"/>
    <dgm:cxn modelId="{8FFFAB27-E6AB-4A83-A8C1-D36ABEC03044}" type="presParOf" srcId="{8F66B823-4A5E-4DCC-9381-F9403536828E}" destId="{3F38E3BD-149A-493A-8466-3FF6723F75C7}" srcOrd="9" destOrd="0" presId="urn:microsoft.com/office/officeart/2005/8/layout/cycle2"/>
    <dgm:cxn modelId="{EEAEA484-B2E9-4CBF-A0AE-825764BD7252}" type="presParOf" srcId="{3F38E3BD-149A-493A-8466-3FF6723F75C7}" destId="{79B5BAB0-871C-47FA-AB4A-F10521870CA3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0F725F-25E2-4BB1-B835-356BFE075402}" type="doc">
      <dgm:prSet loTypeId="urn:microsoft.com/office/officeart/2005/8/layout/cycle6" loCatId="relationship" qsTypeId="urn:microsoft.com/office/officeart/2005/8/quickstyle/simple3" qsCatId="simple" csTypeId="urn:microsoft.com/office/officeart/2005/8/colors/colorful1#1" csCatId="colorful" phldr="1"/>
      <dgm:spPr/>
    </dgm:pt>
    <dgm:pt modelId="{826A806A-6E11-46AF-9236-6B29BE018FF1}">
      <dgm:prSet phldrT="[Текст]"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ИГРОВАЯ  </a:t>
          </a:r>
          <a:endParaRPr lang="ru-RU" sz="1600" b="1" dirty="0">
            <a:solidFill>
              <a:schemeClr val="accent4">
                <a:lumMod val="50000"/>
              </a:schemeClr>
            </a:solidFill>
          </a:endParaRPr>
        </a:p>
      </dgm:t>
    </dgm:pt>
    <dgm:pt modelId="{4F5F6DBB-A532-4FD9-ABC8-C69B5A4C0617}" type="parTrans" cxnId="{D29B4CE5-CB2F-411E-AB73-6624D3BAB737}">
      <dgm:prSet/>
      <dgm:spPr/>
      <dgm:t>
        <a:bodyPr/>
        <a:lstStyle/>
        <a:p>
          <a:endParaRPr lang="ru-RU"/>
        </a:p>
      </dgm:t>
    </dgm:pt>
    <dgm:pt modelId="{625FED15-42E3-4DA7-989A-4CFDADEB5C70}" type="sibTrans" cxnId="{D29B4CE5-CB2F-411E-AB73-6624D3BAB737}">
      <dgm:prSet/>
      <dgm:spPr/>
      <dgm:t>
        <a:bodyPr/>
        <a:lstStyle/>
        <a:p>
          <a:endParaRPr lang="ru-RU"/>
        </a:p>
      </dgm:t>
    </dgm:pt>
    <dgm:pt modelId="{B6C32B0A-33B9-44C2-BC4D-679136D36056}">
      <dgm:prSet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ДОСУГОВО- РАЗВЛЕКАТЕЛЬНАЯ</a:t>
          </a:r>
          <a:endParaRPr lang="ru-RU" sz="16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7462A0A-460C-42CA-83FC-993C55FD08EF}" type="parTrans" cxnId="{7F49708D-9A26-4975-8670-7C28F85BEC4D}">
      <dgm:prSet/>
      <dgm:spPr/>
      <dgm:t>
        <a:bodyPr/>
        <a:lstStyle/>
        <a:p>
          <a:endParaRPr lang="ru-RU"/>
        </a:p>
      </dgm:t>
    </dgm:pt>
    <dgm:pt modelId="{D160730D-D1B3-4D09-8B23-35CD49DB62B0}" type="sibTrans" cxnId="{7F49708D-9A26-4975-8670-7C28F85BEC4D}">
      <dgm:prSet/>
      <dgm:spPr/>
      <dgm:t>
        <a:bodyPr/>
        <a:lstStyle/>
        <a:p>
          <a:endParaRPr lang="ru-RU" b="1">
            <a:solidFill>
              <a:schemeClr val="accent6">
                <a:lumMod val="50000"/>
              </a:schemeClr>
            </a:solidFill>
          </a:endParaRPr>
        </a:p>
      </dgm:t>
    </dgm:pt>
    <dgm:pt modelId="{59FE29F7-260B-4944-A9E4-254C934D2A74}">
      <dgm:prSet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ХУДОЖЕСТВЕННОЕ ТВОРЧЕСТВО </a:t>
          </a:r>
          <a:endParaRPr lang="ru-RU" sz="16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557BAA1-1139-4596-A51A-5AFE42359DC1}" type="parTrans" cxnId="{BA893992-FB47-4B58-AC34-11755BD92E83}">
      <dgm:prSet/>
      <dgm:spPr/>
      <dgm:t>
        <a:bodyPr/>
        <a:lstStyle/>
        <a:p>
          <a:endParaRPr lang="ru-RU"/>
        </a:p>
      </dgm:t>
    </dgm:pt>
    <dgm:pt modelId="{22C8E02E-9DFA-4005-A708-247755C969D1}" type="sibTrans" cxnId="{BA893992-FB47-4B58-AC34-11755BD92E83}">
      <dgm:prSet/>
      <dgm:spPr/>
      <dgm:t>
        <a:bodyPr/>
        <a:lstStyle/>
        <a:p>
          <a:endParaRPr lang="ru-RU"/>
        </a:p>
      </dgm:t>
    </dgm:pt>
    <dgm:pt modelId="{D76BDE1C-400B-48CA-A317-6C760E8CE08A}">
      <dgm:prSet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СОЦИАЛЬНОЕ ТВОРЧЕСТВО </a:t>
          </a:r>
          <a:endParaRPr lang="ru-RU" sz="16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ABD7230-4935-475B-9F5E-A5F7DC363E60}" type="parTrans" cxnId="{689A1EC7-B27B-4F38-9FE8-77CDAD6CCC14}">
      <dgm:prSet/>
      <dgm:spPr/>
      <dgm:t>
        <a:bodyPr/>
        <a:lstStyle/>
        <a:p>
          <a:endParaRPr lang="ru-RU"/>
        </a:p>
      </dgm:t>
    </dgm:pt>
    <dgm:pt modelId="{D8755E33-D737-43C8-A1C4-C6D9A603053E}" type="sibTrans" cxnId="{689A1EC7-B27B-4F38-9FE8-77CDAD6CCC14}">
      <dgm:prSet/>
      <dgm:spPr/>
      <dgm:t>
        <a:bodyPr/>
        <a:lstStyle/>
        <a:p>
          <a:endParaRPr lang="ru-RU"/>
        </a:p>
      </dgm:t>
    </dgm:pt>
    <dgm:pt modelId="{4A59CCA1-5CFD-4EDD-BEA8-96197D0BCDF0}">
      <dgm:prSet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ТРУДОВАЯ</a:t>
          </a:r>
          <a:endParaRPr lang="ru-RU" sz="16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48BF45C-3120-4C1C-BC41-7C1FD251AF94}" type="parTrans" cxnId="{F139D73C-2BC1-4D31-9425-F7CA0A647D89}">
      <dgm:prSet/>
      <dgm:spPr/>
      <dgm:t>
        <a:bodyPr/>
        <a:lstStyle/>
        <a:p>
          <a:endParaRPr lang="ru-RU"/>
        </a:p>
      </dgm:t>
    </dgm:pt>
    <dgm:pt modelId="{61FE5507-31F6-4751-AAD6-14B4B8599830}" type="sibTrans" cxnId="{F139D73C-2BC1-4D31-9425-F7CA0A647D89}">
      <dgm:prSet/>
      <dgm:spPr/>
      <dgm:t>
        <a:bodyPr/>
        <a:lstStyle/>
        <a:p>
          <a:endParaRPr lang="ru-RU"/>
        </a:p>
      </dgm:t>
    </dgm:pt>
    <dgm:pt modelId="{49461213-C31A-4947-898F-F5121D356D5C}">
      <dgm:prSet custT="1"/>
      <dgm:spPr/>
      <dgm:t>
        <a:bodyPr/>
        <a:lstStyle/>
        <a:p>
          <a:r>
            <a:rPr lang="ru-RU" sz="16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ОБЩЕСТВЕННО-ПОЛЕЗНАЯ </a:t>
          </a:r>
          <a:endParaRPr lang="ru-RU" sz="16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A2C7E4D-4831-44D4-BBFF-D64109F3235B}" type="parTrans" cxnId="{C90ADAA3-DE76-45D0-9D0B-C14ABF754268}">
      <dgm:prSet/>
      <dgm:spPr/>
      <dgm:t>
        <a:bodyPr/>
        <a:lstStyle/>
        <a:p>
          <a:endParaRPr lang="ru-RU"/>
        </a:p>
      </dgm:t>
    </dgm:pt>
    <dgm:pt modelId="{9A5DB92D-F8AF-4EF2-A94B-EAA3DC4909FC}" type="sibTrans" cxnId="{C90ADAA3-DE76-45D0-9D0B-C14ABF754268}">
      <dgm:prSet/>
      <dgm:spPr/>
      <dgm:t>
        <a:bodyPr/>
        <a:lstStyle/>
        <a:p>
          <a:endParaRPr lang="ru-RU"/>
        </a:p>
      </dgm:t>
    </dgm:pt>
    <dgm:pt modelId="{C1CBE0D9-6FDE-4DB3-9192-85C0FD7C8E63}">
      <dgm:prSet custT="1"/>
      <dgm:spPr/>
      <dgm:t>
        <a:bodyPr/>
        <a:lstStyle/>
        <a:p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СПОРТИВНО-ОЗДОРОВИТЕЛЬНАЯ</a:t>
          </a:r>
          <a:endParaRPr lang="ru-RU" sz="15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272DFFD-FC0B-42DC-9CB7-0C701A3DC0DB}" type="parTrans" cxnId="{D2528466-8F20-4109-BAD4-8DBC4AEA0228}">
      <dgm:prSet/>
      <dgm:spPr/>
      <dgm:t>
        <a:bodyPr/>
        <a:lstStyle/>
        <a:p>
          <a:endParaRPr lang="ru-RU"/>
        </a:p>
      </dgm:t>
    </dgm:pt>
    <dgm:pt modelId="{91AA38E1-4457-46B9-A7D5-DE7F73580E22}" type="sibTrans" cxnId="{D2528466-8F20-4109-BAD4-8DBC4AEA0228}">
      <dgm:prSet/>
      <dgm:spPr/>
      <dgm:t>
        <a:bodyPr/>
        <a:lstStyle/>
        <a:p>
          <a:endParaRPr lang="ru-RU"/>
        </a:p>
      </dgm:t>
    </dgm:pt>
    <dgm:pt modelId="{B789D570-08A6-4F84-82A2-C29A88BA397F}">
      <dgm:prSet custT="1"/>
      <dgm:spPr/>
      <dgm:t>
        <a:bodyPr/>
        <a:lstStyle/>
        <a:p>
          <a:r>
            <a:rPr lang="ru-RU" sz="1500" b="1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ТУРИСКО-КРАЕВЕДЧЕСКАЯ </a:t>
          </a:r>
          <a:endParaRPr lang="ru-RU" sz="1500" b="1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EE41F88-6220-432F-AE84-9C559E9EE242}" type="parTrans" cxnId="{4795235F-64A5-4265-A031-E3C95E5F3C5F}">
      <dgm:prSet/>
      <dgm:spPr/>
      <dgm:t>
        <a:bodyPr/>
        <a:lstStyle/>
        <a:p>
          <a:endParaRPr lang="ru-RU"/>
        </a:p>
      </dgm:t>
    </dgm:pt>
    <dgm:pt modelId="{51F070DB-3947-409B-BB49-D2EBA14114E8}" type="sibTrans" cxnId="{4795235F-64A5-4265-A031-E3C95E5F3C5F}">
      <dgm:prSet/>
      <dgm:spPr/>
      <dgm:t>
        <a:bodyPr/>
        <a:lstStyle/>
        <a:p>
          <a:endParaRPr lang="ru-RU"/>
        </a:p>
      </dgm:t>
    </dgm:pt>
    <dgm:pt modelId="{19583FC6-4C54-4C00-945A-D3897622E4FC}" type="pres">
      <dgm:prSet presAssocID="{6B0F725F-25E2-4BB1-B835-356BFE075402}" presName="cycle" presStyleCnt="0">
        <dgm:presLayoutVars>
          <dgm:dir/>
          <dgm:resizeHandles val="exact"/>
        </dgm:presLayoutVars>
      </dgm:prSet>
      <dgm:spPr/>
    </dgm:pt>
    <dgm:pt modelId="{DDBF3D25-AC94-409F-9E9E-CE91FFCDDCE0}" type="pres">
      <dgm:prSet presAssocID="{826A806A-6E11-46AF-9236-6B29BE018FF1}" presName="node" presStyleLbl="node1" presStyleIdx="0" presStyleCnt="8" custScaleX="259466" custScaleY="120458" custRadScaleRad="100838" custRadScaleInc="-18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D6425C-CC04-4EBC-84CA-907670AEFA5F}" type="pres">
      <dgm:prSet presAssocID="{826A806A-6E11-46AF-9236-6B29BE018FF1}" presName="spNode" presStyleCnt="0"/>
      <dgm:spPr/>
    </dgm:pt>
    <dgm:pt modelId="{D30B78F4-F615-4422-A85D-151872A06DCC}" type="pres">
      <dgm:prSet presAssocID="{625FED15-42E3-4DA7-989A-4CFDADEB5C70}" presName="sibTrans" presStyleLbl="sibTrans1D1" presStyleIdx="0" presStyleCnt="8"/>
      <dgm:spPr/>
      <dgm:t>
        <a:bodyPr/>
        <a:lstStyle/>
        <a:p>
          <a:endParaRPr lang="ru-RU"/>
        </a:p>
      </dgm:t>
    </dgm:pt>
    <dgm:pt modelId="{96228A88-9266-4AC5-B273-DAA47DC3BF3E}" type="pres">
      <dgm:prSet presAssocID="{B6C32B0A-33B9-44C2-BC4D-679136D36056}" presName="node" presStyleLbl="node1" presStyleIdx="1" presStyleCnt="8" custScaleX="259466" custScaleY="120458" custRadScaleRad="114069" custRadScaleInc="91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33D88-2786-4053-B634-C19A57C5A087}" type="pres">
      <dgm:prSet presAssocID="{B6C32B0A-33B9-44C2-BC4D-679136D36056}" presName="spNode" presStyleCnt="0"/>
      <dgm:spPr/>
    </dgm:pt>
    <dgm:pt modelId="{B54146B8-4F87-437E-9E49-9709A8125B63}" type="pres">
      <dgm:prSet presAssocID="{D160730D-D1B3-4D09-8B23-35CD49DB62B0}" presName="sibTrans" presStyleLbl="sibTrans1D1" presStyleIdx="1" presStyleCnt="8"/>
      <dgm:spPr/>
      <dgm:t>
        <a:bodyPr/>
        <a:lstStyle/>
        <a:p>
          <a:endParaRPr lang="ru-RU"/>
        </a:p>
      </dgm:t>
    </dgm:pt>
    <dgm:pt modelId="{FD7087BF-CC76-4529-8D8C-403BE53452A0}" type="pres">
      <dgm:prSet presAssocID="{59FE29F7-260B-4944-A9E4-254C934D2A74}" presName="node" presStyleLbl="node1" presStyleIdx="2" presStyleCnt="8" custScaleX="259466" custScaleY="120458" custRadScaleRad="119206" custRadScaleInc="-311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60C0A-C15A-485A-BF3E-74F8F3BAAFC6}" type="pres">
      <dgm:prSet presAssocID="{59FE29F7-260B-4944-A9E4-254C934D2A74}" presName="spNode" presStyleCnt="0"/>
      <dgm:spPr/>
    </dgm:pt>
    <dgm:pt modelId="{4E016447-BF79-46CD-8A12-C30C54A69078}" type="pres">
      <dgm:prSet presAssocID="{22C8E02E-9DFA-4005-A708-247755C969D1}" presName="sibTrans" presStyleLbl="sibTrans1D1" presStyleIdx="2" presStyleCnt="8"/>
      <dgm:spPr/>
      <dgm:t>
        <a:bodyPr/>
        <a:lstStyle/>
        <a:p>
          <a:endParaRPr lang="ru-RU"/>
        </a:p>
      </dgm:t>
    </dgm:pt>
    <dgm:pt modelId="{7B4BA498-9E21-476B-B561-A4BEF3E2E71F}" type="pres">
      <dgm:prSet presAssocID="{D76BDE1C-400B-48CA-A317-6C760E8CE08A}" presName="node" presStyleLbl="node1" presStyleIdx="3" presStyleCnt="8" custScaleX="259466" custScaleY="120458" custRadScaleRad="111710" custRadScaleInc="-128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93369-1C1D-460B-BA85-1739BFDD9809}" type="pres">
      <dgm:prSet presAssocID="{D76BDE1C-400B-48CA-A317-6C760E8CE08A}" presName="spNode" presStyleCnt="0"/>
      <dgm:spPr/>
    </dgm:pt>
    <dgm:pt modelId="{A33327AD-0EA4-4FE8-8E46-34D5CDC1E1CF}" type="pres">
      <dgm:prSet presAssocID="{D8755E33-D737-43C8-A1C4-C6D9A603053E}" presName="sibTrans" presStyleLbl="sibTrans1D1" presStyleIdx="3" presStyleCnt="8"/>
      <dgm:spPr/>
      <dgm:t>
        <a:bodyPr/>
        <a:lstStyle/>
        <a:p>
          <a:endParaRPr lang="ru-RU"/>
        </a:p>
      </dgm:t>
    </dgm:pt>
    <dgm:pt modelId="{EB2B5F15-E254-4E5A-9487-F73AFACB7AB1}" type="pres">
      <dgm:prSet presAssocID="{4A59CCA1-5CFD-4EDD-BEA8-96197D0BCDF0}" presName="node" presStyleLbl="node1" presStyleIdx="4" presStyleCnt="8" custScaleX="259466" custScaleY="120458" custRadScaleRad="101353" custRadScaleInc="333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061B5D-DFB4-4F6F-8CCD-1A6979DE9506}" type="pres">
      <dgm:prSet presAssocID="{4A59CCA1-5CFD-4EDD-BEA8-96197D0BCDF0}" presName="spNode" presStyleCnt="0"/>
      <dgm:spPr/>
    </dgm:pt>
    <dgm:pt modelId="{B2F5C4DB-9651-4BDB-8744-135D026F3309}" type="pres">
      <dgm:prSet presAssocID="{61FE5507-31F6-4751-AAD6-14B4B8599830}" presName="sibTrans" presStyleLbl="sibTrans1D1" presStyleIdx="4" presStyleCnt="8"/>
      <dgm:spPr/>
      <dgm:t>
        <a:bodyPr/>
        <a:lstStyle/>
        <a:p>
          <a:endParaRPr lang="ru-RU"/>
        </a:p>
      </dgm:t>
    </dgm:pt>
    <dgm:pt modelId="{4C7AE39F-B52F-45D9-9530-FFBF58194179}" type="pres">
      <dgm:prSet presAssocID="{49461213-C31A-4947-898F-F5121D356D5C}" presName="node" presStyleLbl="node1" presStyleIdx="5" presStyleCnt="8" custScaleX="259466" custScaleY="107175" custRadScaleRad="122998" custRadScaleInc="126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14E821-BFAF-4A95-9EFB-558E89653795}" type="pres">
      <dgm:prSet presAssocID="{49461213-C31A-4947-898F-F5121D356D5C}" presName="spNode" presStyleCnt="0"/>
      <dgm:spPr/>
    </dgm:pt>
    <dgm:pt modelId="{38838F82-E811-43EF-A5F5-BD56415FA225}" type="pres">
      <dgm:prSet presAssocID="{9A5DB92D-F8AF-4EF2-A94B-EAA3DC4909FC}" presName="sibTrans" presStyleLbl="sibTrans1D1" presStyleIdx="5" presStyleCnt="8"/>
      <dgm:spPr/>
      <dgm:t>
        <a:bodyPr/>
        <a:lstStyle/>
        <a:p>
          <a:endParaRPr lang="ru-RU"/>
        </a:p>
      </dgm:t>
    </dgm:pt>
    <dgm:pt modelId="{A905EE5B-9BFA-4AF3-8937-0E2F0FE3C791}" type="pres">
      <dgm:prSet presAssocID="{C1CBE0D9-6FDE-4DB3-9192-85C0FD7C8E63}" presName="node" presStyleLbl="node1" presStyleIdx="6" presStyleCnt="8" custScaleX="292485" custScaleY="120458" custRadScaleRad="128728" custRadScaleInc="-36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81E79-33E0-42EF-8BE5-9A1D5BF267E8}" type="pres">
      <dgm:prSet presAssocID="{C1CBE0D9-6FDE-4DB3-9192-85C0FD7C8E63}" presName="spNode" presStyleCnt="0"/>
      <dgm:spPr/>
    </dgm:pt>
    <dgm:pt modelId="{059F4EED-37A0-432F-B09C-A940D54C65CF}" type="pres">
      <dgm:prSet presAssocID="{91AA38E1-4457-46B9-A7D5-DE7F73580E22}" presName="sibTrans" presStyleLbl="sibTrans1D1" presStyleIdx="6" presStyleCnt="8"/>
      <dgm:spPr/>
      <dgm:t>
        <a:bodyPr/>
        <a:lstStyle/>
        <a:p>
          <a:endParaRPr lang="ru-RU"/>
        </a:p>
      </dgm:t>
    </dgm:pt>
    <dgm:pt modelId="{FF7DFC24-61E7-4475-A92A-CB3326E5910B}" type="pres">
      <dgm:prSet presAssocID="{B789D570-08A6-4F84-82A2-C29A88BA397F}" presName="node" presStyleLbl="node1" presStyleIdx="7" presStyleCnt="8" custScaleX="292483" custScaleY="127631" custRadScaleRad="125113" custRadScaleInc="-1152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C029A3-AC49-4BD6-9A8F-EEDA98CFBE8C}" type="pres">
      <dgm:prSet presAssocID="{B789D570-08A6-4F84-82A2-C29A88BA397F}" presName="spNode" presStyleCnt="0"/>
      <dgm:spPr/>
    </dgm:pt>
    <dgm:pt modelId="{A38081AE-AC4A-45A1-8145-444D98AF40B4}" type="pres">
      <dgm:prSet presAssocID="{51F070DB-3947-409B-BB49-D2EBA14114E8}" presName="sibTrans" presStyleLbl="sibTrans1D1" presStyleIdx="7" presStyleCnt="8"/>
      <dgm:spPr/>
      <dgm:t>
        <a:bodyPr/>
        <a:lstStyle/>
        <a:p>
          <a:endParaRPr lang="ru-RU"/>
        </a:p>
      </dgm:t>
    </dgm:pt>
  </dgm:ptLst>
  <dgm:cxnLst>
    <dgm:cxn modelId="{D29B4CE5-CB2F-411E-AB73-6624D3BAB737}" srcId="{6B0F725F-25E2-4BB1-B835-356BFE075402}" destId="{826A806A-6E11-46AF-9236-6B29BE018FF1}" srcOrd="0" destOrd="0" parTransId="{4F5F6DBB-A532-4FD9-ABC8-C69B5A4C0617}" sibTransId="{625FED15-42E3-4DA7-989A-4CFDADEB5C70}"/>
    <dgm:cxn modelId="{B65949EA-6387-4F9A-AE4C-1E43E81ACDD3}" type="presOf" srcId="{51F070DB-3947-409B-BB49-D2EBA14114E8}" destId="{A38081AE-AC4A-45A1-8145-444D98AF40B4}" srcOrd="0" destOrd="0" presId="urn:microsoft.com/office/officeart/2005/8/layout/cycle6"/>
    <dgm:cxn modelId="{37C319ED-832C-4673-A155-0C4DDAFCD38D}" type="presOf" srcId="{D8755E33-D737-43C8-A1C4-C6D9A603053E}" destId="{A33327AD-0EA4-4FE8-8E46-34D5CDC1E1CF}" srcOrd="0" destOrd="0" presId="urn:microsoft.com/office/officeart/2005/8/layout/cycle6"/>
    <dgm:cxn modelId="{B4E54B1C-B017-4E51-94D0-C76D16D01473}" type="presOf" srcId="{49461213-C31A-4947-898F-F5121D356D5C}" destId="{4C7AE39F-B52F-45D9-9530-FFBF58194179}" srcOrd="0" destOrd="0" presId="urn:microsoft.com/office/officeart/2005/8/layout/cycle6"/>
    <dgm:cxn modelId="{B325DC60-AAFE-48C9-BACE-AFAD9BA361AC}" type="presOf" srcId="{D76BDE1C-400B-48CA-A317-6C760E8CE08A}" destId="{7B4BA498-9E21-476B-B561-A4BEF3E2E71F}" srcOrd="0" destOrd="0" presId="urn:microsoft.com/office/officeart/2005/8/layout/cycle6"/>
    <dgm:cxn modelId="{B0B967DC-7EDF-444B-B0F3-A377F71B8BB8}" type="presOf" srcId="{6B0F725F-25E2-4BB1-B835-356BFE075402}" destId="{19583FC6-4C54-4C00-945A-D3897622E4FC}" srcOrd="0" destOrd="0" presId="urn:microsoft.com/office/officeart/2005/8/layout/cycle6"/>
    <dgm:cxn modelId="{689A1EC7-B27B-4F38-9FE8-77CDAD6CCC14}" srcId="{6B0F725F-25E2-4BB1-B835-356BFE075402}" destId="{D76BDE1C-400B-48CA-A317-6C760E8CE08A}" srcOrd="3" destOrd="0" parTransId="{2ABD7230-4935-475B-9F5E-A5F7DC363E60}" sibTransId="{D8755E33-D737-43C8-A1C4-C6D9A603053E}"/>
    <dgm:cxn modelId="{F139D73C-2BC1-4D31-9425-F7CA0A647D89}" srcId="{6B0F725F-25E2-4BB1-B835-356BFE075402}" destId="{4A59CCA1-5CFD-4EDD-BEA8-96197D0BCDF0}" srcOrd="4" destOrd="0" parTransId="{048BF45C-3120-4C1C-BC41-7C1FD251AF94}" sibTransId="{61FE5507-31F6-4751-AAD6-14B4B8599830}"/>
    <dgm:cxn modelId="{3B8546AA-B9CA-44C7-BE65-9852675F2B41}" type="presOf" srcId="{9A5DB92D-F8AF-4EF2-A94B-EAA3DC4909FC}" destId="{38838F82-E811-43EF-A5F5-BD56415FA225}" srcOrd="0" destOrd="0" presId="urn:microsoft.com/office/officeart/2005/8/layout/cycle6"/>
    <dgm:cxn modelId="{CF26536C-4923-4586-8D8D-B67F628A2CDA}" type="presOf" srcId="{91AA38E1-4457-46B9-A7D5-DE7F73580E22}" destId="{059F4EED-37A0-432F-B09C-A940D54C65CF}" srcOrd="0" destOrd="0" presId="urn:microsoft.com/office/officeart/2005/8/layout/cycle6"/>
    <dgm:cxn modelId="{6319BC56-89E2-4A0F-88AC-BBC8E151B163}" type="presOf" srcId="{4A59CCA1-5CFD-4EDD-BEA8-96197D0BCDF0}" destId="{EB2B5F15-E254-4E5A-9487-F73AFACB7AB1}" srcOrd="0" destOrd="0" presId="urn:microsoft.com/office/officeart/2005/8/layout/cycle6"/>
    <dgm:cxn modelId="{2570A5FA-F729-46C2-BF17-3A81BBE1A34B}" type="presOf" srcId="{D160730D-D1B3-4D09-8B23-35CD49DB62B0}" destId="{B54146B8-4F87-437E-9E49-9709A8125B63}" srcOrd="0" destOrd="0" presId="urn:microsoft.com/office/officeart/2005/8/layout/cycle6"/>
    <dgm:cxn modelId="{B4E89A60-9526-42A3-9748-1CD9CD31D167}" type="presOf" srcId="{59FE29F7-260B-4944-A9E4-254C934D2A74}" destId="{FD7087BF-CC76-4529-8D8C-403BE53452A0}" srcOrd="0" destOrd="0" presId="urn:microsoft.com/office/officeart/2005/8/layout/cycle6"/>
    <dgm:cxn modelId="{BA00B992-CA1E-4C40-93DB-F17583A928D1}" type="presOf" srcId="{B789D570-08A6-4F84-82A2-C29A88BA397F}" destId="{FF7DFC24-61E7-4475-A92A-CB3326E5910B}" srcOrd="0" destOrd="0" presId="urn:microsoft.com/office/officeart/2005/8/layout/cycle6"/>
    <dgm:cxn modelId="{FACB14F6-38B5-4F07-B790-6F3F60A00B74}" type="presOf" srcId="{B6C32B0A-33B9-44C2-BC4D-679136D36056}" destId="{96228A88-9266-4AC5-B273-DAA47DC3BF3E}" srcOrd="0" destOrd="0" presId="urn:microsoft.com/office/officeart/2005/8/layout/cycle6"/>
    <dgm:cxn modelId="{451AE054-8005-43B1-8660-CC9667E33B5E}" type="presOf" srcId="{625FED15-42E3-4DA7-989A-4CFDADEB5C70}" destId="{D30B78F4-F615-4422-A85D-151872A06DCC}" srcOrd="0" destOrd="0" presId="urn:microsoft.com/office/officeart/2005/8/layout/cycle6"/>
    <dgm:cxn modelId="{7F49708D-9A26-4975-8670-7C28F85BEC4D}" srcId="{6B0F725F-25E2-4BB1-B835-356BFE075402}" destId="{B6C32B0A-33B9-44C2-BC4D-679136D36056}" srcOrd="1" destOrd="0" parTransId="{C7462A0A-460C-42CA-83FC-993C55FD08EF}" sibTransId="{D160730D-D1B3-4D09-8B23-35CD49DB62B0}"/>
    <dgm:cxn modelId="{75AFD6FA-36B0-4740-8E23-C127EFEC92AC}" type="presOf" srcId="{C1CBE0D9-6FDE-4DB3-9192-85C0FD7C8E63}" destId="{A905EE5B-9BFA-4AF3-8937-0E2F0FE3C791}" srcOrd="0" destOrd="0" presId="urn:microsoft.com/office/officeart/2005/8/layout/cycle6"/>
    <dgm:cxn modelId="{F9D23EF8-A937-4027-A406-970AAB983DB2}" type="presOf" srcId="{826A806A-6E11-46AF-9236-6B29BE018FF1}" destId="{DDBF3D25-AC94-409F-9E9E-CE91FFCDDCE0}" srcOrd="0" destOrd="0" presId="urn:microsoft.com/office/officeart/2005/8/layout/cycle6"/>
    <dgm:cxn modelId="{C90ADAA3-DE76-45D0-9D0B-C14ABF754268}" srcId="{6B0F725F-25E2-4BB1-B835-356BFE075402}" destId="{49461213-C31A-4947-898F-F5121D356D5C}" srcOrd="5" destOrd="0" parTransId="{1A2C7E4D-4831-44D4-BBFF-D64109F3235B}" sibTransId="{9A5DB92D-F8AF-4EF2-A94B-EAA3DC4909FC}"/>
    <dgm:cxn modelId="{4795235F-64A5-4265-A031-E3C95E5F3C5F}" srcId="{6B0F725F-25E2-4BB1-B835-356BFE075402}" destId="{B789D570-08A6-4F84-82A2-C29A88BA397F}" srcOrd="7" destOrd="0" parTransId="{AEE41F88-6220-432F-AE84-9C559E9EE242}" sibTransId="{51F070DB-3947-409B-BB49-D2EBA14114E8}"/>
    <dgm:cxn modelId="{10FEB6DA-FCF8-4E09-8576-5E26A3370BB2}" type="presOf" srcId="{22C8E02E-9DFA-4005-A708-247755C969D1}" destId="{4E016447-BF79-46CD-8A12-C30C54A69078}" srcOrd="0" destOrd="0" presId="urn:microsoft.com/office/officeart/2005/8/layout/cycle6"/>
    <dgm:cxn modelId="{D0A5096D-CA32-4E42-A3FA-D7BFD04E3353}" type="presOf" srcId="{61FE5507-31F6-4751-AAD6-14B4B8599830}" destId="{B2F5C4DB-9651-4BDB-8744-135D026F3309}" srcOrd="0" destOrd="0" presId="urn:microsoft.com/office/officeart/2005/8/layout/cycle6"/>
    <dgm:cxn modelId="{BA893992-FB47-4B58-AC34-11755BD92E83}" srcId="{6B0F725F-25E2-4BB1-B835-356BFE075402}" destId="{59FE29F7-260B-4944-A9E4-254C934D2A74}" srcOrd="2" destOrd="0" parTransId="{9557BAA1-1139-4596-A51A-5AFE42359DC1}" sibTransId="{22C8E02E-9DFA-4005-A708-247755C969D1}"/>
    <dgm:cxn modelId="{D2528466-8F20-4109-BAD4-8DBC4AEA0228}" srcId="{6B0F725F-25E2-4BB1-B835-356BFE075402}" destId="{C1CBE0D9-6FDE-4DB3-9192-85C0FD7C8E63}" srcOrd="6" destOrd="0" parTransId="{8272DFFD-FC0B-42DC-9CB7-0C701A3DC0DB}" sibTransId="{91AA38E1-4457-46B9-A7D5-DE7F73580E22}"/>
    <dgm:cxn modelId="{9428B8ED-FB94-4FDA-AAE0-C305BA0F8DF1}" type="presParOf" srcId="{19583FC6-4C54-4C00-945A-D3897622E4FC}" destId="{DDBF3D25-AC94-409F-9E9E-CE91FFCDDCE0}" srcOrd="0" destOrd="0" presId="urn:microsoft.com/office/officeart/2005/8/layout/cycle6"/>
    <dgm:cxn modelId="{84302465-DB06-4BFF-ABDA-6C3F10B46508}" type="presParOf" srcId="{19583FC6-4C54-4C00-945A-D3897622E4FC}" destId="{DCD6425C-CC04-4EBC-84CA-907670AEFA5F}" srcOrd="1" destOrd="0" presId="urn:microsoft.com/office/officeart/2005/8/layout/cycle6"/>
    <dgm:cxn modelId="{DC077DBB-8E6B-4E52-9E5C-1982AD088D8B}" type="presParOf" srcId="{19583FC6-4C54-4C00-945A-D3897622E4FC}" destId="{D30B78F4-F615-4422-A85D-151872A06DCC}" srcOrd="2" destOrd="0" presId="urn:microsoft.com/office/officeart/2005/8/layout/cycle6"/>
    <dgm:cxn modelId="{3A957D70-F1DB-4043-B32C-8AEE9F5FC584}" type="presParOf" srcId="{19583FC6-4C54-4C00-945A-D3897622E4FC}" destId="{96228A88-9266-4AC5-B273-DAA47DC3BF3E}" srcOrd="3" destOrd="0" presId="urn:microsoft.com/office/officeart/2005/8/layout/cycle6"/>
    <dgm:cxn modelId="{4E8804D8-860C-42A7-8661-8132E80C46C0}" type="presParOf" srcId="{19583FC6-4C54-4C00-945A-D3897622E4FC}" destId="{A0933D88-2786-4053-B634-C19A57C5A087}" srcOrd="4" destOrd="0" presId="urn:microsoft.com/office/officeart/2005/8/layout/cycle6"/>
    <dgm:cxn modelId="{9CF8AB01-0EA3-4E59-9D8A-B0DB57EE8B52}" type="presParOf" srcId="{19583FC6-4C54-4C00-945A-D3897622E4FC}" destId="{B54146B8-4F87-437E-9E49-9709A8125B63}" srcOrd="5" destOrd="0" presId="urn:microsoft.com/office/officeart/2005/8/layout/cycle6"/>
    <dgm:cxn modelId="{994DE31E-124B-4E51-8E21-DB4D11211AB2}" type="presParOf" srcId="{19583FC6-4C54-4C00-945A-D3897622E4FC}" destId="{FD7087BF-CC76-4529-8D8C-403BE53452A0}" srcOrd="6" destOrd="0" presId="urn:microsoft.com/office/officeart/2005/8/layout/cycle6"/>
    <dgm:cxn modelId="{D567CE32-04E2-4C53-8FEA-A0B748BECC2F}" type="presParOf" srcId="{19583FC6-4C54-4C00-945A-D3897622E4FC}" destId="{05860C0A-C15A-485A-BF3E-74F8F3BAAFC6}" srcOrd="7" destOrd="0" presId="urn:microsoft.com/office/officeart/2005/8/layout/cycle6"/>
    <dgm:cxn modelId="{E42609E9-CBE0-4B8D-BFBB-5C976F801791}" type="presParOf" srcId="{19583FC6-4C54-4C00-945A-D3897622E4FC}" destId="{4E016447-BF79-46CD-8A12-C30C54A69078}" srcOrd="8" destOrd="0" presId="urn:microsoft.com/office/officeart/2005/8/layout/cycle6"/>
    <dgm:cxn modelId="{699B46AB-EBC7-43AB-BAD2-42D7ADCA47C9}" type="presParOf" srcId="{19583FC6-4C54-4C00-945A-D3897622E4FC}" destId="{7B4BA498-9E21-476B-B561-A4BEF3E2E71F}" srcOrd="9" destOrd="0" presId="urn:microsoft.com/office/officeart/2005/8/layout/cycle6"/>
    <dgm:cxn modelId="{3D20DDED-9663-4119-A952-254E033FAC67}" type="presParOf" srcId="{19583FC6-4C54-4C00-945A-D3897622E4FC}" destId="{A3393369-1C1D-460B-BA85-1739BFDD9809}" srcOrd="10" destOrd="0" presId="urn:microsoft.com/office/officeart/2005/8/layout/cycle6"/>
    <dgm:cxn modelId="{DF53DED0-49D7-410B-A8AD-3B30C4FFF4B4}" type="presParOf" srcId="{19583FC6-4C54-4C00-945A-D3897622E4FC}" destId="{A33327AD-0EA4-4FE8-8E46-34D5CDC1E1CF}" srcOrd="11" destOrd="0" presId="urn:microsoft.com/office/officeart/2005/8/layout/cycle6"/>
    <dgm:cxn modelId="{89DA1D53-0EC5-4D8F-AA81-59BEBBEC2AAE}" type="presParOf" srcId="{19583FC6-4C54-4C00-945A-D3897622E4FC}" destId="{EB2B5F15-E254-4E5A-9487-F73AFACB7AB1}" srcOrd="12" destOrd="0" presId="urn:microsoft.com/office/officeart/2005/8/layout/cycle6"/>
    <dgm:cxn modelId="{533EE776-7E04-4018-BF4E-F568F554CAD3}" type="presParOf" srcId="{19583FC6-4C54-4C00-945A-D3897622E4FC}" destId="{D8061B5D-DFB4-4F6F-8CCD-1A6979DE9506}" srcOrd="13" destOrd="0" presId="urn:microsoft.com/office/officeart/2005/8/layout/cycle6"/>
    <dgm:cxn modelId="{B837E0A8-6530-4F3D-9CB3-A97F8B38BE7F}" type="presParOf" srcId="{19583FC6-4C54-4C00-945A-D3897622E4FC}" destId="{B2F5C4DB-9651-4BDB-8744-135D026F3309}" srcOrd="14" destOrd="0" presId="urn:microsoft.com/office/officeart/2005/8/layout/cycle6"/>
    <dgm:cxn modelId="{0A12FF4A-1406-467F-835F-3AC4DC638590}" type="presParOf" srcId="{19583FC6-4C54-4C00-945A-D3897622E4FC}" destId="{4C7AE39F-B52F-45D9-9530-FFBF58194179}" srcOrd="15" destOrd="0" presId="urn:microsoft.com/office/officeart/2005/8/layout/cycle6"/>
    <dgm:cxn modelId="{DA831B16-6A27-423B-BDD6-E4C64804EABD}" type="presParOf" srcId="{19583FC6-4C54-4C00-945A-D3897622E4FC}" destId="{CC14E821-BFAF-4A95-9EFB-558E89653795}" srcOrd="16" destOrd="0" presId="urn:microsoft.com/office/officeart/2005/8/layout/cycle6"/>
    <dgm:cxn modelId="{71458E67-E865-4B4A-A264-180756BF62C6}" type="presParOf" srcId="{19583FC6-4C54-4C00-945A-D3897622E4FC}" destId="{38838F82-E811-43EF-A5F5-BD56415FA225}" srcOrd="17" destOrd="0" presId="urn:microsoft.com/office/officeart/2005/8/layout/cycle6"/>
    <dgm:cxn modelId="{89532C42-AFED-4ABC-A4F4-307F21DE2668}" type="presParOf" srcId="{19583FC6-4C54-4C00-945A-D3897622E4FC}" destId="{A905EE5B-9BFA-4AF3-8937-0E2F0FE3C791}" srcOrd="18" destOrd="0" presId="urn:microsoft.com/office/officeart/2005/8/layout/cycle6"/>
    <dgm:cxn modelId="{7D7BCD3D-3C48-497A-842B-7BC2F49923EA}" type="presParOf" srcId="{19583FC6-4C54-4C00-945A-D3897622E4FC}" destId="{7C581E79-33E0-42EF-8BE5-9A1D5BF267E8}" srcOrd="19" destOrd="0" presId="urn:microsoft.com/office/officeart/2005/8/layout/cycle6"/>
    <dgm:cxn modelId="{E7E36AE1-0D42-4873-8AB8-4161F761CC56}" type="presParOf" srcId="{19583FC6-4C54-4C00-945A-D3897622E4FC}" destId="{059F4EED-37A0-432F-B09C-A940D54C65CF}" srcOrd="20" destOrd="0" presId="urn:microsoft.com/office/officeart/2005/8/layout/cycle6"/>
    <dgm:cxn modelId="{934DEB27-E834-4358-8FAB-FC9C43051FEB}" type="presParOf" srcId="{19583FC6-4C54-4C00-945A-D3897622E4FC}" destId="{FF7DFC24-61E7-4475-A92A-CB3326E5910B}" srcOrd="21" destOrd="0" presId="urn:microsoft.com/office/officeart/2005/8/layout/cycle6"/>
    <dgm:cxn modelId="{F123AB48-F1F1-4C9F-952D-1F674BDD84DC}" type="presParOf" srcId="{19583FC6-4C54-4C00-945A-D3897622E4FC}" destId="{6AC029A3-AC49-4BD6-9A8F-EEDA98CFBE8C}" srcOrd="22" destOrd="0" presId="urn:microsoft.com/office/officeart/2005/8/layout/cycle6"/>
    <dgm:cxn modelId="{45851F65-E307-4C79-BCEC-A0FB7073D34F}" type="presParOf" srcId="{19583FC6-4C54-4C00-945A-D3897622E4FC}" destId="{A38081AE-AC4A-45A1-8145-444D98AF40B4}" srcOrd="23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BD0E89-38F5-4375-9F93-8F8B2EF7215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DF66DB6-2AB1-42D3-BB5B-B92C7FBFFED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единства требований к обучающемуся в семье и в образовательной организации; </a:t>
          </a:r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60B50F7-036C-49C0-A75D-CC4F58BBEC67}" type="parTrans" cxnId="{DF660726-1CCB-4C98-B1F7-DA9BB2A3E437}">
      <dgm:prSet/>
      <dgm:spPr/>
      <dgm:t>
        <a:bodyPr/>
        <a:lstStyle/>
        <a:p>
          <a:endParaRPr lang="ru-RU"/>
        </a:p>
      </dgm:t>
    </dgm:pt>
    <dgm:pt modelId="{F1DEA20A-2B86-4CE9-8F2F-A0D3A4B5C1D5}" type="sibTrans" cxnId="{DF660726-1CCB-4C98-B1F7-DA9BB2A3E437}">
      <dgm:prSet/>
      <dgm:spPr/>
      <dgm:t>
        <a:bodyPr/>
        <a:lstStyle/>
        <a:p>
          <a:endParaRPr lang="ru-RU"/>
        </a:p>
      </dgm:t>
    </dgm:pt>
    <dgm:pt modelId="{0BBCB69F-4CDA-454E-B1D7-6BA3FF88E3C1}">
      <dgm:prSet phldrT="[Текст]" phldr="1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BF3B023-A636-4BEF-896B-A0F51A7AA55C}" type="parTrans" cxnId="{E33308D0-3C9A-4AE5-9553-63E6064C1912}">
      <dgm:prSet/>
      <dgm:spPr/>
      <dgm:t>
        <a:bodyPr/>
        <a:lstStyle/>
        <a:p>
          <a:endParaRPr lang="ru-RU"/>
        </a:p>
      </dgm:t>
    </dgm:pt>
    <dgm:pt modelId="{C601B74C-C37E-4AFE-A1B1-103A21D748BB}" type="sibTrans" cxnId="{E33308D0-3C9A-4AE5-9553-63E6064C1912}">
      <dgm:prSet/>
      <dgm:spPr/>
      <dgm:t>
        <a:bodyPr/>
        <a:lstStyle/>
        <a:p>
          <a:endParaRPr lang="ru-RU"/>
        </a:p>
      </dgm:t>
    </dgm:pt>
    <dgm:pt modelId="{9045DFA8-F489-4B1D-B9D1-7FEBCA30F37A}">
      <dgm:prSet phldrT="[Текст]" phldr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420448A2-0CC7-45DA-B731-53D87D390B57}" type="parTrans" cxnId="{8F5C541C-86E5-43FE-ADF9-417A96EB3B91}">
      <dgm:prSet/>
      <dgm:spPr/>
      <dgm:t>
        <a:bodyPr/>
        <a:lstStyle/>
        <a:p>
          <a:endParaRPr lang="ru-RU"/>
        </a:p>
      </dgm:t>
    </dgm:pt>
    <dgm:pt modelId="{49B34D24-4FE4-4357-8170-B8F3CCC8C348}" type="sibTrans" cxnId="{8F5C541C-86E5-43FE-ADF9-417A96EB3B91}">
      <dgm:prSet/>
      <dgm:spPr/>
      <dgm:t>
        <a:bodyPr/>
        <a:lstStyle/>
        <a:p>
          <a:endParaRPr lang="ru-RU"/>
        </a:p>
      </dgm:t>
    </dgm:pt>
    <dgm:pt modelId="{929A7814-0652-4A67-8EBC-E7B5D14EE2B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обеспечение участия семьи в разработке и реализации СИОП</a:t>
          </a:r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6492EF7-85D3-4370-ABD3-6FDB973DBBDE}" type="parTrans" cxnId="{9B45CEC0-C03D-4F6F-888F-AD44F4BF5251}">
      <dgm:prSet/>
      <dgm:spPr/>
      <dgm:t>
        <a:bodyPr/>
        <a:lstStyle/>
        <a:p>
          <a:endParaRPr lang="ru-RU"/>
        </a:p>
      </dgm:t>
    </dgm:pt>
    <dgm:pt modelId="{2613CEA1-178F-4EAD-B6D7-6300579A17EC}" type="sibTrans" cxnId="{9B45CEC0-C03D-4F6F-888F-AD44F4BF5251}">
      <dgm:prSet/>
      <dgm:spPr/>
      <dgm:t>
        <a:bodyPr/>
        <a:lstStyle/>
        <a:p>
          <a:endParaRPr lang="ru-RU"/>
        </a:p>
      </dgm:t>
    </dgm:pt>
    <dgm:pt modelId="{9C558D27-908F-4BB3-8147-EBFECE958150}">
      <dgm:prSet phldrT="[Текст]" phldr="1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8F61985-E01B-491A-9C48-10BCB98B9FCC}" type="parTrans" cxnId="{3482D6F8-D377-4E4B-A0BC-1141112BD087}">
      <dgm:prSet/>
      <dgm:spPr/>
      <dgm:t>
        <a:bodyPr/>
        <a:lstStyle/>
        <a:p>
          <a:endParaRPr lang="ru-RU"/>
        </a:p>
      </dgm:t>
    </dgm:pt>
    <dgm:pt modelId="{DC4965D0-8445-463E-BCA6-6DDF3DCCAF00}" type="sibTrans" cxnId="{3482D6F8-D377-4E4B-A0BC-1141112BD087}">
      <dgm:prSet/>
      <dgm:spPr/>
      <dgm:t>
        <a:bodyPr/>
        <a:lstStyle/>
        <a:p>
          <a:endParaRPr lang="ru-RU"/>
        </a:p>
      </dgm:t>
    </dgm:pt>
    <dgm:pt modelId="{8F712449-8B11-4880-9694-307BA78C64EE}">
      <dgm:prSet phldrT="[Текст]" phldr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50247B3C-E3C1-4A6A-A9F4-18A3E75009D1}" type="parTrans" cxnId="{0790B89F-BA0A-431F-BB7E-BC426EAB970C}">
      <dgm:prSet/>
      <dgm:spPr/>
      <dgm:t>
        <a:bodyPr/>
        <a:lstStyle/>
        <a:p>
          <a:endParaRPr lang="ru-RU"/>
        </a:p>
      </dgm:t>
    </dgm:pt>
    <dgm:pt modelId="{A5608D77-B23D-4228-BBDE-36BE55FB175E}" type="sibTrans" cxnId="{0790B89F-BA0A-431F-BB7E-BC426EAB970C}">
      <dgm:prSet/>
      <dgm:spPr/>
      <dgm:t>
        <a:bodyPr/>
        <a:lstStyle/>
        <a:p>
          <a:endParaRPr lang="ru-RU"/>
        </a:p>
      </dgm:t>
    </dgm:pt>
    <dgm:pt modelId="{C2DCDC89-4CC9-420E-8D41-5B5DB55F5D0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организация регулярного обмена информацией о ребенке, о ходе реализации СИОП и результатах ее освоения.</a:t>
          </a:r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89F09B2-C477-4128-B079-FE35DB3BF30D}" type="parTrans" cxnId="{885CD098-E7C4-47A6-A480-DD0FB7BA85A5}">
      <dgm:prSet/>
      <dgm:spPr/>
      <dgm:t>
        <a:bodyPr/>
        <a:lstStyle/>
        <a:p>
          <a:endParaRPr lang="ru-RU"/>
        </a:p>
      </dgm:t>
    </dgm:pt>
    <dgm:pt modelId="{A4E5264D-13C0-481A-ABC6-766B305C0DBA}" type="sibTrans" cxnId="{885CD098-E7C4-47A6-A480-DD0FB7BA85A5}">
      <dgm:prSet/>
      <dgm:spPr/>
      <dgm:t>
        <a:bodyPr/>
        <a:lstStyle/>
        <a:p>
          <a:endParaRPr lang="ru-RU"/>
        </a:p>
      </dgm:t>
    </dgm:pt>
    <dgm:pt modelId="{06A6FBE8-5F4F-4DE4-AF65-427D6C61B5C6}">
      <dgm:prSet phldrT="[Текст]" phldr="1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2400" b="1" i="1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4B8CD45-108E-406A-B45A-CB9084108F21}" type="parTrans" cxnId="{B96E5266-FEC9-4D41-8B20-D63C63EF1099}">
      <dgm:prSet/>
      <dgm:spPr/>
      <dgm:t>
        <a:bodyPr/>
        <a:lstStyle/>
        <a:p>
          <a:endParaRPr lang="ru-RU"/>
        </a:p>
      </dgm:t>
    </dgm:pt>
    <dgm:pt modelId="{E5EB1529-8A7A-4901-9791-7544CB37E24B}" type="sibTrans" cxnId="{B96E5266-FEC9-4D41-8B20-D63C63EF1099}">
      <dgm:prSet/>
      <dgm:spPr/>
      <dgm:t>
        <a:bodyPr/>
        <a:lstStyle/>
        <a:p>
          <a:endParaRPr lang="ru-RU"/>
        </a:p>
      </dgm:t>
    </dgm:pt>
    <dgm:pt modelId="{E224E2AB-DBAA-4736-8A3D-179CA7B1495C}">
      <dgm:prSet phldrT="[Текст]" phldr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dirty="0"/>
        </a:p>
      </dgm:t>
    </dgm:pt>
    <dgm:pt modelId="{64D63A43-7007-4363-9351-13838DF752E0}" type="sibTrans" cxnId="{080A7EC2-69CB-43A5-860C-20D9DCEEAFD9}">
      <dgm:prSet/>
      <dgm:spPr/>
      <dgm:t>
        <a:bodyPr/>
        <a:lstStyle/>
        <a:p>
          <a:endParaRPr lang="ru-RU"/>
        </a:p>
      </dgm:t>
    </dgm:pt>
    <dgm:pt modelId="{D10C6322-DC4E-4A61-A840-E1D592237B21}" type="parTrans" cxnId="{080A7EC2-69CB-43A5-860C-20D9DCEEAFD9}">
      <dgm:prSet/>
      <dgm:spPr/>
      <dgm:t>
        <a:bodyPr/>
        <a:lstStyle/>
        <a:p>
          <a:endParaRPr lang="ru-RU"/>
        </a:p>
      </dgm:t>
    </dgm:pt>
    <dgm:pt modelId="{0F1EF0E3-CAD2-4BE0-8719-4F003698D2F1}" type="pres">
      <dgm:prSet presAssocID="{F4BD0E89-38F5-4375-9F93-8F8B2EF7215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1DA400-0B6D-4907-8CD8-FE2AB83FB63F}" type="pres">
      <dgm:prSet presAssocID="{E224E2AB-DBAA-4736-8A3D-179CA7B1495C}" presName="composite" presStyleCnt="0"/>
      <dgm:spPr/>
    </dgm:pt>
    <dgm:pt modelId="{B623C63A-D589-42ED-8DBB-9AC381B619A4}" type="pres">
      <dgm:prSet presAssocID="{E224E2AB-DBAA-4736-8A3D-179CA7B1495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78003-8ADE-4B3E-8303-6AE8FA3FB5A4}" type="pres">
      <dgm:prSet presAssocID="{E224E2AB-DBAA-4736-8A3D-179CA7B1495C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EAA2C8-20A6-4C96-B77D-49EFB1D48034}" type="pres">
      <dgm:prSet presAssocID="{64D63A43-7007-4363-9351-13838DF752E0}" presName="space" presStyleCnt="0"/>
      <dgm:spPr/>
    </dgm:pt>
    <dgm:pt modelId="{F51A84A6-A121-4333-A44A-1A5DBF8F3BBA}" type="pres">
      <dgm:prSet presAssocID="{9045DFA8-F489-4B1D-B9D1-7FEBCA30F37A}" presName="composite" presStyleCnt="0"/>
      <dgm:spPr/>
    </dgm:pt>
    <dgm:pt modelId="{1D350C17-9646-45EB-911E-7D2F401E7C29}" type="pres">
      <dgm:prSet presAssocID="{9045DFA8-F489-4B1D-B9D1-7FEBCA30F37A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0473B-EB21-4C22-86EC-CEAE842BA4A1}" type="pres">
      <dgm:prSet presAssocID="{9045DFA8-F489-4B1D-B9D1-7FEBCA30F37A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F5F425-65F7-417E-927F-D529081A5629}" type="pres">
      <dgm:prSet presAssocID="{49B34D24-4FE4-4357-8170-B8F3CCC8C348}" presName="space" presStyleCnt="0"/>
      <dgm:spPr/>
    </dgm:pt>
    <dgm:pt modelId="{F58C790F-D28C-44AA-8B2E-E25FB752F682}" type="pres">
      <dgm:prSet presAssocID="{8F712449-8B11-4880-9694-307BA78C64EE}" presName="composite" presStyleCnt="0"/>
      <dgm:spPr/>
    </dgm:pt>
    <dgm:pt modelId="{912D8D71-3911-4480-A855-D5CDF67D4BCE}" type="pres">
      <dgm:prSet presAssocID="{8F712449-8B11-4880-9694-307BA78C64E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7F5C81-22DD-4682-AC7B-3822ACD99540}" type="pres">
      <dgm:prSet presAssocID="{8F712449-8B11-4880-9694-307BA78C64EE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866F44-4166-4544-AA61-04E0DFD27E04}" type="presOf" srcId="{929A7814-0652-4A67-8EBC-E7B5D14EE2B0}" destId="{7E40473B-EB21-4C22-86EC-CEAE842BA4A1}" srcOrd="0" destOrd="0" presId="urn:microsoft.com/office/officeart/2005/8/layout/hList1"/>
    <dgm:cxn modelId="{E33308D0-3C9A-4AE5-9553-63E6064C1912}" srcId="{E224E2AB-DBAA-4736-8A3D-179CA7B1495C}" destId="{0BBCB69F-4CDA-454E-B1D7-6BA3FF88E3C1}" srcOrd="1" destOrd="0" parTransId="{DBF3B023-A636-4BEF-896B-A0F51A7AA55C}" sibTransId="{C601B74C-C37E-4AFE-A1B1-103A21D748BB}"/>
    <dgm:cxn modelId="{085689C8-D646-4CB1-BD84-CA160C3C5EF1}" type="presOf" srcId="{0BBCB69F-4CDA-454E-B1D7-6BA3FF88E3C1}" destId="{98D78003-8ADE-4B3E-8303-6AE8FA3FB5A4}" srcOrd="0" destOrd="1" presId="urn:microsoft.com/office/officeart/2005/8/layout/hList1"/>
    <dgm:cxn modelId="{62FD750E-6778-440F-AEEE-4EEC0F084C95}" type="presOf" srcId="{ADF66DB6-2AB1-42D3-BB5B-B92C7FBFFED7}" destId="{98D78003-8ADE-4B3E-8303-6AE8FA3FB5A4}" srcOrd="0" destOrd="0" presId="urn:microsoft.com/office/officeart/2005/8/layout/hList1"/>
    <dgm:cxn modelId="{F1FA2D69-EC3B-47DE-9FEE-2D75B7AF49C3}" type="presOf" srcId="{8F712449-8B11-4880-9694-307BA78C64EE}" destId="{912D8D71-3911-4480-A855-D5CDF67D4BCE}" srcOrd="0" destOrd="0" presId="urn:microsoft.com/office/officeart/2005/8/layout/hList1"/>
    <dgm:cxn modelId="{8F5C541C-86E5-43FE-ADF9-417A96EB3B91}" srcId="{F4BD0E89-38F5-4375-9F93-8F8B2EF72150}" destId="{9045DFA8-F489-4B1D-B9D1-7FEBCA30F37A}" srcOrd="1" destOrd="0" parTransId="{420448A2-0CC7-45DA-B731-53D87D390B57}" sibTransId="{49B34D24-4FE4-4357-8170-B8F3CCC8C348}"/>
    <dgm:cxn modelId="{DF9813F5-04ED-460E-91B5-C92446C825D8}" type="presOf" srcId="{E224E2AB-DBAA-4736-8A3D-179CA7B1495C}" destId="{B623C63A-D589-42ED-8DBB-9AC381B619A4}" srcOrd="0" destOrd="0" presId="urn:microsoft.com/office/officeart/2005/8/layout/hList1"/>
    <dgm:cxn modelId="{DF660726-1CCB-4C98-B1F7-DA9BB2A3E437}" srcId="{E224E2AB-DBAA-4736-8A3D-179CA7B1495C}" destId="{ADF66DB6-2AB1-42D3-BB5B-B92C7FBFFED7}" srcOrd="0" destOrd="0" parTransId="{F60B50F7-036C-49C0-A75D-CC4F58BBEC67}" sibTransId="{F1DEA20A-2B86-4CE9-8F2F-A0D3A4B5C1D5}"/>
    <dgm:cxn modelId="{C8D85362-B773-448A-B6BA-1CCEA8C324B5}" type="presOf" srcId="{9045DFA8-F489-4B1D-B9D1-7FEBCA30F37A}" destId="{1D350C17-9646-45EB-911E-7D2F401E7C29}" srcOrd="0" destOrd="0" presId="urn:microsoft.com/office/officeart/2005/8/layout/hList1"/>
    <dgm:cxn modelId="{C71108E0-BD33-4F7E-A3FE-D1B006BF1AF8}" type="presOf" srcId="{9C558D27-908F-4BB3-8147-EBFECE958150}" destId="{7E40473B-EB21-4C22-86EC-CEAE842BA4A1}" srcOrd="0" destOrd="1" presId="urn:microsoft.com/office/officeart/2005/8/layout/hList1"/>
    <dgm:cxn modelId="{3482D6F8-D377-4E4B-A0BC-1141112BD087}" srcId="{9045DFA8-F489-4B1D-B9D1-7FEBCA30F37A}" destId="{9C558D27-908F-4BB3-8147-EBFECE958150}" srcOrd="1" destOrd="0" parTransId="{E8F61985-E01B-491A-9C48-10BCB98B9FCC}" sibTransId="{DC4965D0-8445-463E-BCA6-6DDF3DCCAF00}"/>
    <dgm:cxn modelId="{9B45CEC0-C03D-4F6F-888F-AD44F4BF5251}" srcId="{9045DFA8-F489-4B1D-B9D1-7FEBCA30F37A}" destId="{929A7814-0652-4A67-8EBC-E7B5D14EE2B0}" srcOrd="0" destOrd="0" parTransId="{56492EF7-85D3-4370-ABD3-6FDB973DBBDE}" sibTransId="{2613CEA1-178F-4EAD-B6D7-6300579A17EC}"/>
    <dgm:cxn modelId="{0790B89F-BA0A-431F-BB7E-BC426EAB970C}" srcId="{F4BD0E89-38F5-4375-9F93-8F8B2EF72150}" destId="{8F712449-8B11-4880-9694-307BA78C64EE}" srcOrd="2" destOrd="0" parTransId="{50247B3C-E3C1-4A6A-A9F4-18A3E75009D1}" sibTransId="{A5608D77-B23D-4228-BBDE-36BE55FB175E}"/>
    <dgm:cxn modelId="{5922D625-2FFF-4307-9ECD-555EEBAEBEC4}" type="presOf" srcId="{06A6FBE8-5F4F-4DE4-AF65-427D6C61B5C6}" destId="{7B7F5C81-22DD-4682-AC7B-3822ACD99540}" srcOrd="0" destOrd="1" presId="urn:microsoft.com/office/officeart/2005/8/layout/hList1"/>
    <dgm:cxn modelId="{AED1F46D-DDAE-487C-A417-DD898D23A4FE}" type="presOf" srcId="{F4BD0E89-38F5-4375-9F93-8F8B2EF72150}" destId="{0F1EF0E3-CAD2-4BE0-8719-4F003698D2F1}" srcOrd="0" destOrd="0" presId="urn:microsoft.com/office/officeart/2005/8/layout/hList1"/>
    <dgm:cxn modelId="{885CD098-E7C4-47A6-A480-DD0FB7BA85A5}" srcId="{8F712449-8B11-4880-9694-307BA78C64EE}" destId="{C2DCDC89-4CC9-420E-8D41-5B5DB55F5D0C}" srcOrd="0" destOrd="0" parTransId="{E89F09B2-C477-4128-B079-FE35DB3BF30D}" sibTransId="{A4E5264D-13C0-481A-ABC6-766B305C0DBA}"/>
    <dgm:cxn modelId="{5E83FB3F-BC95-405B-A06B-ADF3D4690EE0}" type="presOf" srcId="{C2DCDC89-4CC9-420E-8D41-5B5DB55F5D0C}" destId="{7B7F5C81-22DD-4682-AC7B-3822ACD99540}" srcOrd="0" destOrd="0" presId="urn:microsoft.com/office/officeart/2005/8/layout/hList1"/>
    <dgm:cxn modelId="{080A7EC2-69CB-43A5-860C-20D9DCEEAFD9}" srcId="{F4BD0E89-38F5-4375-9F93-8F8B2EF72150}" destId="{E224E2AB-DBAA-4736-8A3D-179CA7B1495C}" srcOrd="0" destOrd="0" parTransId="{D10C6322-DC4E-4A61-A840-E1D592237B21}" sibTransId="{64D63A43-7007-4363-9351-13838DF752E0}"/>
    <dgm:cxn modelId="{B96E5266-FEC9-4D41-8B20-D63C63EF1099}" srcId="{8F712449-8B11-4880-9694-307BA78C64EE}" destId="{06A6FBE8-5F4F-4DE4-AF65-427D6C61B5C6}" srcOrd="1" destOrd="0" parTransId="{04B8CD45-108E-406A-B45A-CB9084108F21}" sibTransId="{E5EB1529-8A7A-4901-9791-7544CB37E24B}"/>
    <dgm:cxn modelId="{F9D136BF-FE4A-425B-9299-37FF6865321D}" type="presParOf" srcId="{0F1EF0E3-CAD2-4BE0-8719-4F003698D2F1}" destId="{CE1DA400-0B6D-4907-8CD8-FE2AB83FB63F}" srcOrd="0" destOrd="0" presId="urn:microsoft.com/office/officeart/2005/8/layout/hList1"/>
    <dgm:cxn modelId="{AB28E91B-6D13-4D56-AFA2-ACA324BB68EA}" type="presParOf" srcId="{CE1DA400-0B6D-4907-8CD8-FE2AB83FB63F}" destId="{B623C63A-D589-42ED-8DBB-9AC381B619A4}" srcOrd="0" destOrd="0" presId="urn:microsoft.com/office/officeart/2005/8/layout/hList1"/>
    <dgm:cxn modelId="{2E293132-6B85-40B6-9BBA-3348CBFE0661}" type="presParOf" srcId="{CE1DA400-0B6D-4907-8CD8-FE2AB83FB63F}" destId="{98D78003-8ADE-4B3E-8303-6AE8FA3FB5A4}" srcOrd="1" destOrd="0" presId="urn:microsoft.com/office/officeart/2005/8/layout/hList1"/>
    <dgm:cxn modelId="{D92D91A3-784B-4239-A075-D73A1C607DC3}" type="presParOf" srcId="{0F1EF0E3-CAD2-4BE0-8719-4F003698D2F1}" destId="{0DEAA2C8-20A6-4C96-B77D-49EFB1D48034}" srcOrd="1" destOrd="0" presId="urn:microsoft.com/office/officeart/2005/8/layout/hList1"/>
    <dgm:cxn modelId="{114F20C5-5B5A-4EFB-A469-5A1E6AB0E367}" type="presParOf" srcId="{0F1EF0E3-CAD2-4BE0-8719-4F003698D2F1}" destId="{F51A84A6-A121-4333-A44A-1A5DBF8F3BBA}" srcOrd="2" destOrd="0" presId="urn:microsoft.com/office/officeart/2005/8/layout/hList1"/>
    <dgm:cxn modelId="{04AE6802-9357-408C-9A9A-0F153438CD17}" type="presParOf" srcId="{F51A84A6-A121-4333-A44A-1A5DBF8F3BBA}" destId="{1D350C17-9646-45EB-911E-7D2F401E7C29}" srcOrd="0" destOrd="0" presId="urn:microsoft.com/office/officeart/2005/8/layout/hList1"/>
    <dgm:cxn modelId="{E74C0162-60CB-4440-9C1C-96F33333B3BE}" type="presParOf" srcId="{F51A84A6-A121-4333-A44A-1A5DBF8F3BBA}" destId="{7E40473B-EB21-4C22-86EC-CEAE842BA4A1}" srcOrd="1" destOrd="0" presId="urn:microsoft.com/office/officeart/2005/8/layout/hList1"/>
    <dgm:cxn modelId="{FE188C07-D9B2-44D3-9040-7CB5E21CAAA7}" type="presParOf" srcId="{0F1EF0E3-CAD2-4BE0-8719-4F003698D2F1}" destId="{ACF5F425-65F7-417E-927F-D529081A5629}" srcOrd="3" destOrd="0" presId="urn:microsoft.com/office/officeart/2005/8/layout/hList1"/>
    <dgm:cxn modelId="{DDD75626-2E28-4DD5-802D-1610F0EC7A4F}" type="presParOf" srcId="{0F1EF0E3-CAD2-4BE0-8719-4F003698D2F1}" destId="{F58C790F-D28C-44AA-8B2E-E25FB752F682}" srcOrd="4" destOrd="0" presId="urn:microsoft.com/office/officeart/2005/8/layout/hList1"/>
    <dgm:cxn modelId="{A033B317-2BF8-4ECE-B95D-7B01D108FEEF}" type="presParOf" srcId="{F58C790F-D28C-44AA-8B2E-E25FB752F682}" destId="{912D8D71-3911-4480-A855-D5CDF67D4BCE}" srcOrd="0" destOrd="0" presId="urn:microsoft.com/office/officeart/2005/8/layout/hList1"/>
    <dgm:cxn modelId="{B56993E5-7098-451B-84D0-747F9ED483B5}" type="presParOf" srcId="{F58C790F-D28C-44AA-8B2E-E25FB752F682}" destId="{7B7F5C81-22DD-4682-AC7B-3822ACD9954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A10E33-E24B-4873-909A-E29C32771C0D}">
      <dsp:nvSpPr>
        <dsp:cNvPr id="0" name=""/>
        <dsp:cNvSpPr/>
      </dsp:nvSpPr>
      <dsp:spPr>
        <a:xfrm>
          <a:off x="4427" y="826685"/>
          <a:ext cx="2489707" cy="482925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Вариант С</a:t>
          </a:r>
          <a:endParaRPr lang="ru-RU" sz="32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8571" y="840829"/>
        <a:ext cx="2461419" cy="454637"/>
      </dsp:txXfrm>
    </dsp:sp>
    <dsp:sp modelId="{52F4C724-6406-4CEF-B00C-00BD52E98FF9}">
      <dsp:nvSpPr>
        <dsp:cNvPr id="0" name=""/>
        <dsp:cNvSpPr/>
      </dsp:nvSpPr>
      <dsp:spPr>
        <a:xfrm>
          <a:off x="253397" y="1309610"/>
          <a:ext cx="248970" cy="529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9233"/>
              </a:lnTo>
              <a:lnTo>
                <a:pt x="248970" y="5292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8C7D93-0BF2-4FEC-8F7B-4D9B2E7F3BB4}">
      <dsp:nvSpPr>
        <dsp:cNvPr id="0" name=""/>
        <dsp:cNvSpPr/>
      </dsp:nvSpPr>
      <dsp:spPr>
        <a:xfrm>
          <a:off x="502368" y="1542804"/>
          <a:ext cx="3592050" cy="5920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легкая степень УО</a:t>
          </a: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9709" y="1560145"/>
        <a:ext cx="3557368" cy="557397"/>
      </dsp:txXfrm>
    </dsp:sp>
    <dsp:sp modelId="{58798DC5-651B-4324-90BF-E9B218CF1CF8}">
      <dsp:nvSpPr>
        <dsp:cNvPr id="0" name=""/>
        <dsp:cNvSpPr/>
      </dsp:nvSpPr>
      <dsp:spPr>
        <a:xfrm>
          <a:off x="253397" y="1309610"/>
          <a:ext cx="248970" cy="14256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25630"/>
              </a:lnTo>
              <a:lnTo>
                <a:pt x="248970" y="142563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5193E1-5A76-49A6-A8A4-18C1D9321BCC}">
      <dsp:nvSpPr>
        <dsp:cNvPr id="0" name=""/>
        <dsp:cNvSpPr/>
      </dsp:nvSpPr>
      <dsp:spPr>
        <a:xfrm>
          <a:off x="502368" y="2368077"/>
          <a:ext cx="3593751" cy="7343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Срок обучения – 12 лет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(0)-</a:t>
          </a:r>
          <a:r>
            <a:rPr lang="en-US" sz="2400" b="0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XI </a:t>
          </a:r>
          <a:r>
            <a:rPr lang="ru-RU" sz="2400" b="0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классы </a:t>
          </a:r>
          <a:endParaRPr lang="ru-RU" sz="2400" b="0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3876" y="2389585"/>
        <a:ext cx="3550735" cy="691311"/>
      </dsp:txXfrm>
    </dsp:sp>
    <dsp:sp modelId="{046F0A9D-8C3E-4712-83F5-C46E18D2510B}">
      <dsp:nvSpPr>
        <dsp:cNvPr id="0" name=""/>
        <dsp:cNvSpPr/>
      </dsp:nvSpPr>
      <dsp:spPr>
        <a:xfrm>
          <a:off x="4008054" y="826685"/>
          <a:ext cx="2772263" cy="460408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Вариант </a:t>
          </a:r>
          <a:r>
            <a:rPr lang="en-US" sz="32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D</a:t>
          </a:r>
          <a:endParaRPr lang="ru-RU" sz="32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21539" y="840170"/>
        <a:ext cx="2745293" cy="433438"/>
      </dsp:txXfrm>
    </dsp:sp>
    <dsp:sp modelId="{70BF64DD-9987-409E-805F-61903F918406}">
      <dsp:nvSpPr>
        <dsp:cNvPr id="0" name=""/>
        <dsp:cNvSpPr/>
      </dsp:nvSpPr>
      <dsp:spPr>
        <a:xfrm>
          <a:off x="4285281" y="1287093"/>
          <a:ext cx="277226" cy="5404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40496"/>
              </a:lnTo>
              <a:lnTo>
                <a:pt x="277226" y="54049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D2826E-8665-465D-A085-4861D65538C9}">
      <dsp:nvSpPr>
        <dsp:cNvPr id="0" name=""/>
        <dsp:cNvSpPr/>
      </dsp:nvSpPr>
      <dsp:spPr>
        <a:xfrm>
          <a:off x="4562507" y="1520287"/>
          <a:ext cx="4045647" cy="6146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умеренная, глубокая степень УО, ТМНР</a:t>
          </a: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80508" y="1538288"/>
        <a:ext cx="4009645" cy="578603"/>
      </dsp:txXfrm>
    </dsp:sp>
    <dsp:sp modelId="{793CC4AA-DDE9-4953-8096-A4A8CA3928B1}">
      <dsp:nvSpPr>
        <dsp:cNvPr id="0" name=""/>
        <dsp:cNvSpPr/>
      </dsp:nvSpPr>
      <dsp:spPr>
        <a:xfrm>
          <a:off x="4285281" y="1287093"/>
          <a:ext cx="277226" cy="14481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48152"/>
              </a:lnTo>
              <a:lnTo>
                <a:pt x="277226" y="144815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E5E240-7314-454F-AC57-008345DD0CBA}">
      <dsp:nvSpPr>
        <dsp:cNvPr id="0" name=""/>
        <dsp:cNvSpPr/>
      </dsp:nvSpPr>
      <dsp:spPr>
        <a:xfrm>
          <a:off x="4562507" y="2368086"/>
          <a:ext cx="4077063" cy="7343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Срок обучения – 12 лет </a:t>
          </a:r>
          <a:endParaRPr lang="ru-RU" sz="2400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84014" y="2389593"/>
        <a:ext cx="4034049" cy="6913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759AF-707A-4B6A-A6FC-32B5118C8856}">
      <dsp:nvSpPr>
        <dsp:cNvPr id="0" name=""/>
        <dsp:cNvSpPr/>
      </dsp:nvSpPr>
      <dsp:spPr>
        <a:xfrm rot="5400000">
          <a:off x="5012703" y="-1901980"/>
          <a:ext cx="1166849" cy="5266944"/>
        </a:xfrm>
        <a:prstGeom prst="round2Same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формирование общей культуры</a:t>
          </a:r>
          <a:endParaRPr lang="ru-RU" sz="19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овладение учебной деятельностью</a:t>
          </a:r>
          <a:endParaRPr lang="ru-RU" sz="19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62656" y="205028"/>
        <a:ext cx="5209983" cy="1052927"/>
      </dsp:txXfrm>
    </dsp:sp>
    <dsp:sp modelId="{3FA7275B-90E6-4362-8393-A3D08D07F4F4}">
      <dsp:nvSpPr>
        <dsp:cNvPr id="0" name=""/>
        <dsp:cNvSpPr/>
      </dsp:nvSpPr>
      <dsp:spPr>
        <a:xfrm>
          <a:off x="0" y="2209"/>
          <a:ext cx="2962656" cy="1458562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Цели реализации АООП</a:t>
          </a:r>
          <a:endParaRPr lang="ru-RU" sz="2300" kern="1200" dirty="0"/>
        </a:p>
      </dsp:txBody>
      <dsp:txXfrm>
        <a:off x="71201" y="73410"/>
        <a:ext cx="2820254" cy="1316160"/>
      </dsp:txXfrm>
    </dsp:sp>
    <dsp:sp modelId="{29B35EAC-245E-4FAB-9CBA-585EA0516A26}">
      <dsp:nvSpPr>
        <dsp:cNvPr id="0" name=""/>
        <dsp:cNvSpPr/>
      </dsp:nvSpPr>
      <dsp:spPr>
        <a:xfrm rot="5400000">
          <a:off x="5012703" y="-370490"/>
          <a:ext cx="1166849" cy="5266944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нарушения высшей нервной деятельности, недоразвитие психических процессов и эмоционально-волевой сферы</a:t>
          </a:r>
          <a:endParaRPr lang="ru-RU" sz="1900" b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62656" y="1736518"/>
        <a:ext cx="5209983" cy="1052927"/>
      </dsp:txXfrm>
    </dsp:sp>
    <dsp:sp modelId="{520FE9FF-5129-4310-B1E0-603925E1DC83}">
      <dsp:nvSpPr>
        <dsp:cNvPr id="0" name=""/>
        <dsp:cNvSpPr/>
      </dsp:nvSpPr>
      <dsp:spPr>
        <a:xfrm>
          <a:off x="0" y="1533700"/>
          <a:ext cx="2962656" cy="1458562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Психолого-педагогическая характеристика обучающихся</a:t>
          </a:r>
          <a:endParaRPr lang="ru-RU" sz="2300" kern="1200" dirty="0"/>
        </a:p>
      </dsp:txBody>
      <dsp:txXfrm>
        <a:off x="71201" y="1604901"/>
        <a:ext cx="2820254" cy="1316160"/>
      </dsp:txXfrm>
    </dsp:sp>
    <dsp:sp modelId="{ABD1911B-D3BA-4770-B6B8-56E31DAF69BF}">
      <dsp:nvSpPr>
        <dsp:cNvPr id="0" name=""/>
        <dsp:cNvSpPr/>
      </dsp:nvSpPr>
      <dsp:spPr>
        <a:xfrm rot="5400000">
          <a:off x="5012703" y="1160999"/>
          <a:ext cx="1166849" cy="5266944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пропедевтический период </a:t>
          </a:r>
          <a:endParaRPr lang="ru-RU" sz="14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непрерывность коррекционно-развивающего процесса</a:t>
          </a:r>
          <a:endParaRPr lang="ru-RU" sz="14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ранняя специальная помощь</a:t>
          </a:r>
          <a:endParaRPr lang="ru-RU" sz="14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психологическое сопровождение ребенка и семьи</a:t>
          </a:r>
          <a:endParaRPr lang="ru-RU" sz="14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постепенное расширение образовательного пространства</a:t>
          </a:r>
          <a:endParaRPr lang="ru-RU" sz="1400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62656" y="3268008"/>
        <a:ext cx="5209983" cy="1052927"/>
      </dsp:txXfrm>
    </dsp:sp>
    <dsp:sp modelId="{F1353C74-0DB3-4D98-9F65-924576553A7B}">
      <dsp:nvSpPr>
        <dsp:cNvPr id="0" name=""/>
        <dsp:cNvSpPr/>
      </dsp:nvSpPr>
      <dsp:spPr>
        <a:xfrm>
          <a:off x="0" y="3065190"/>
          <a:ext cx="2962656" cy="145856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Описание особых образовательных потребностей обучающихся</a:t>
          </a:r>
          <a:endParaRPr lang="ru-RU" sz="2300" kern="1200" dirty="0">
            <a:solidFill>
              <a:schemeClr val="bg1"/>
            </a:solidFill>
          </a:endParaRPr>
        </a:p>
      </dsp:txBody>
      <dsp:txXfrm>
        <a:off x="71201" y="3136391"/>
        <a:ext cx="2820254" cy="131616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48ED2B-3588-4EE6-8AC8-8406222DA299}">
      <dsp:nvSpPr>
        <dsp:cNvPr id="0" name=""/>
        <dsp:cNvSpPr/>
      </dsp:nvSpPr>
      <dsp:spPr>
        <a:xfrm>
          <a:off x="665468" y="-173275"/>
          <a:ext cx="6898662" cy="5087621"/>
        </a:xfrm>
        <a:prstGeom prst="circularArrow">
          <a:avLst>
            <a:gd name="adj1" fmla="val 5544"/>
            <a:gd name="adj2" fmla="val 330680"/>
            <a:gd name="adj3" fmla="val 13944017"/>
            <a:gd name="adj4" fmla="val 17284491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9CABF8-BFFA-471E-8681-5446581D22AA}">
      <dsp:nvSpPr>
        <dsp:cNvPr id="0" name=""/>
        <dsp:cNvSpPr/>
      </dsp:nvSpPr>
      <dsp:spPr>
        <a:xfrm>
          <a:off x="3011076" y="2241"/>
          <a:ext cx="2207446" cy="8006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Учителя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50161" y="41326"/>
        <a:ext cx="2129276" cy="722488"/>
      </dsp:txXfrm>
    </dsp:sp>
    <dsp:sp modelId="{1F76AF65-A694-48C9-974D-45105DC8B95E}">
      <dsp:nvSpPr>
        <dsp:cNvPr id="0" name=""/>
        <dsp:cNvSpPr/>
      </dsp:nvSpPr>
      <dsp:spPr>
        <a:xfrm>
          <a:off x="5917733" y="972871"/>
          <a:ext cx="2207446" cy="8006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Социальные педагоги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956818" y="1011956"/>
        <a:ext cx="2129276" cy="722488"/>
      </dsp:txXfrm>
    </dsp:sp>
    <dsp:sp modelId="{777F5836-2BA7-4F93-A93F-6A986FF3133A}">
      <dsp:nvSpPr>
        <dsp:cNvPr id="0" name=""/>
        <dsp:cNvSpPr/>
      </dsp:nvSpPr>
      <dsp:spPr>
        <a:xfrm>
          <a:off x="6022153" y="2619130"/>
          <a:ext cx="2207446" cy="80065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Учителя-логопеды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6061238" y="2658215"/>
        <a:ext cx="2129276" cy="722488"/>
      </dsp:txXfrm>
    </dsp:sp>
    <dsp:sp modelId="{F071B11F-19A3-4A40-BB08-F4F8B202DA6A}">
      <dsp:nvSpPr>
        <dsp:cNvPr id="0" name=""/>
        <dsp:cNvSpPr/>
      </dsp:nvSpPr>
      <dsp:spPr>
        <a:xfrm>
          <a:off x="4585046" y="4108604"/>
          <a:ext cx="2207446" cy="800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Воспитатели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24131" y="4147689"/>
        <a:ext cx="2129276" cy="722488"/>
      </dsp:txXfrm>
    </dsp:sp>
    <dsp:sp modelId="{94B10868-2B44-40D4-AD0C-176F06246C68}">
      <dsp:nvSpPr>
        <dsp:cNvPr id="0" name=""/>
        <dsp:cNvSpPr/>
      </dsp:nvSpPr>
      <dsp:spPr>
        <a:xfrm>
          <a:off x="2069739" y="4126510"/>
          <a:ext cx="2207446" cy="80065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Педагоги-психологи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08824" y="4165595"/>
        <a:ext cx="2129276" cy="722488"/>
      </dsp:txXfrm>
    </dsp:sp>
    <dsp:sp modelId="{DB376A4C-14FD-45EB-AB80-71BC1C2686AE}">
      <dsp:nvSpPr>
        <dsp:cNvPr id="0" name=""/>
        <dsp:cNvSpPr/>
      </dsp:nvSpPr>
      <dsp:spPr>
        <a:xfrm>
          <a:off x="38214" y="2697521"/>
          <a:ext cx="2207446" cy="80065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Врачи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299" y="2736606"/>
        <a:ext cx="2129276" cy="722488"/>
      </dsp:txXfrm>
    </dsp:sp>
    <dsp:sp modelId="{CF9CC7AD-F2EC-4413-B287-5F72B9FB9917}">
      <dsp:nvSpPr>
        <dsp:cNvPr id="0" name=""/>
        <dsp:cNvSpPr/>
      </dsp:nvSpPr>
      <dsp:spPr>
        <a:xfrm>
          <a:off x="38210" y="1051244"/>
          <a:ext cx="2207446" cy="80065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itchFamily="18" charset="0"/>
              <a:cs typeface="Times New Roman" pitchFamily="18" charset="0"/>
            </a:rPr>
            <a:t>Родители</a:t>
          </a:r>
          <a:endParaRPr lang="ru-RU" sz="2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295" y="1090329"/>
        <a:ext cx="2129276" cy="7224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E6E32-9C1B-483C-BDCC-BEED407C4334}">
      <dsp:nvSpPr>
        <dsp:cNvPr id="0" name=""/>
        <dsp:cNvSpPr/>
      </dsp:nvSpPr>
      <dsp:spPr>
        <a:xfrm>
          <a:off x="2357505" y="0"/>
          <a:ext cx="3121651" cy="1553964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НРАВСТВЕННОЕ</a:t>
          </a:r>
          <a:endParaRPr lang="ru-RU" sz="19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2814660" y="227573"/>
        <a:ext cx="2207341" cy="1098818"/>
      </dsp:txXfrm>
    </dsp:sp>
    <dsp:sp modelId="{21478C52-DE8E-4555-939E-E4051D9AEA97}">
      <dsp:nvSpPr>
        <dsp:cNvPr id="0" name=""/>
        <dsp:cNvSpPr/>
      </dsp:nvSpPr>
      <dsp:spPr>
        <a:xfrm rot="1986786">
          <a:off x="4917244" y="1229815"/>
          <a:ext cx="194890" cy="5244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4921992" y="1318738"/>
        <a:ext cx="136423" cy="314677"/>
      </dsp:txXfrm>
    </dsp:sp>
    <dsp:sp modelId="{643F27E1-0503-4FAF-9739-B73FA557DE1E}">
      <dsp:nvSpPr>
        <dsp:cNvPr id="0" name=""/>
        <dsp:cNvSpPr/>
      </dsp:nvSpPr>
      <dsp:spPr>
        <a:xfrm>
          <a:off x="4537652" y="1440159"/>
          <a:ext cx="3177547" cy="1553964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КОРРЕКЦИОННО-РАЗВИВАЮЩЕЕ</a:t>
          </a:r>
        </a:p>
      </dsp:txBody>
      <dsp:txXfrm>
        <a:off x="5002993" y="1667732"/>
        <a:ext cx="2246865" cy="1098818"/>
      </dsp:txXfrm>
    </dsp:sp>
    <dsp:sp modelId="{52B2574C-027F-4075-8FA5-29FE966A0F41}">
      <dsp:nvSpPr>
        <dsp:cNvPr id="0" name=""/>
        <dsp:cNvSpPr/>
      </dsp:nvSpPr>
      <dsp:spPr>
        <a:xfrm rot="6406992">
          <a:off x="5655491" y="2997687"/>
          <a:ext cx="312871" cy="5244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390811"/>
            <a:satOff val="-3465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5715973" y="3057649"/>
        <a:ext cx="219010" cy="314677"/>
      </dsp:txXfrm>
    </dsp:sp>
    <dsp:sp modelId="{E2DA0013-911F-41FC-A662-17B17779BC48}">
      <dsp:nvSpPr>
        <dsp:cNvPr id="0" name=""/>
        <dsp:cNvSpPr/>
      </dsp:nvSpPr>
      <dsp:spPr>
        <a:xfrm>
          <a:off x="3994536" y="3541650"/>
          <a:ext cx="2996168" cy="1553964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СПОРТИВНО-ОЗДОРОВИТЕЛЬНОЕ</a:t>
          </a:r>
        </a:p>
      </dsp:txBody>
      <dsp:txXfrm>
        <a:off x="4433315" y="3769223"/>
        <a:ext cx="2118610" cy="1098818"/>
      </dsp:txXfrm>
    </dsp:sp>
    <dsp:sp modelId="{9CCE29B1-C996-4D95-8676-7CE045F46700}">
      <dsp:nvSpPr>
        <dsp:cNvPr id="0" name=""/>
        <dsp:cNvSpPr/>
      </dsp:nvSpPr>
      <dsp:spPr>
        <a:xfrm rot="10749793">
          <a:off x="3649991" y="4081532"/>
          <a:ext cx="243915" cy="5244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781623"/>
            <a:satOff val="-6931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723161" y="4185891"/>
        <a:ext cx="170741" cy="314677"/>
      </dsp:txXfrm>
    </dsp:sp>
    <dsp:sp modelId="{36881206-B711-4407-AF05-DB6E93AF191A}">
      <dsp:nvSpPr>
        <dsp:cNvPr id="0" name=""/>
        <dsp:cNvSpPr/>
      </dsp:nvSpPr>
      <dsp:spPr>
        <a:xfrm>
          <a:off x="627772" y="3591470"/>
          <a:ext cx="2907732" cy="1553964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ОБЩЕКУЛЬТУРНОЕ</a:t>
          </a:r>
        </a:p>
      </dsp:txBody>
      <dsp:txXfrm>
        <a:off x="1053599" y="3819043"/>
        <a:ext cx="2056078" cy="1098818"/>
      </dsp:txXfrm>
    </dsp:sp>
    <dsp:sp modelId="{B074A823-EC9F-49F9-8529-3D540DE4770B}">
      <dsp:nvSpPr>
        <dsp:cNvPr id="0" name=""/>
        <dsp:cNvSpPr/>
      </dsp:nvSpPr>
      <dsp:spPr>
        <a:xfrm rot="15437563">
          <a:off x="1621253" y="2970209"/>
          <a:ext cx="408444" cy="5244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172434"/>
            <a:satOff val="-10396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1695996" y="3134868"/>
        <a:ext cx="285911" cy="314677"/>
      </dsp:txXfrm>
    </dsp:sp>
    <dsp:sp modelId="{90DF3060-AA0E-41C4-9D8A-CE9924AABAB7}">
      <dsp:nvSpPr>
        <dsp:cNvPr id="0" name=""/>
        <dsp:cNvSpPr/>
      </dsp:nvSpPr>
      <dsp:spPr>
        <a:xfrm>
          <a:off x="0" y="1296142"/>
          <a:ext cx="3128115" cy="1553964"/>
        </a:xfrm>
        <a:prstGeom prst="ellipse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СОЦИАЛЬНОЕ</a:t>
          </a:r>
          <a:endParaRPr lang="ru-RU" sz="2000" b="1" kern="1200" dirty="0">
            <a:solidFill>
              <a:schemeClr val="accent5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58102" y="1523715"/>
        <a:ext cx="2211911" cy="1098818"/>
      </dsp:txXfrm>
    </dsp:sp>
    <dsp:sp modelId="{3F38E3BD-149A-493A-8466-3FF6723F75C7}">
      <dsp:nvSpPr>
        <dsp:cNvPr id="0" name=""/>
        <dsp:cNvSpPr/>
      </dsp:nvSpPr>
      <dsp:spPr>
        <a:xfrm rot="19869904">
          <a:off x="2659235" y="1164698"/>
          <a:ext cx="157102" cy="5244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2662157" y="1280956"/>
        <a:ext cx="109971" cy="3146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BF3D25-AC94-409F-9E9E-CE91FFCDDCE0}">
      <dsp:nvSpPr>
        <dsp:cNvPr id="0" name=""/>
        <dsp:cNvSpPr/>
      </dsp:nvSpPr>
      <dsp:spPr>
        <a:xfrm>
          <a:off x="2952330" y="-57854"/>
          <a:ext cx="2272928" cy="68588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ИГРОВАЯ  </a:t>
          </a:r>
          <a:endParaRPr lang="ru-RU" sz="16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2985812" y="-24372"/>
        <a:ext cx="2205964" cy="618925"/>
      </dsp:txXfrm>
    </dsp:sp>
    <dsp:sp modelId="{D30B78F4-F615-4422-A85D-151872A06DCC}">
      <dsp:nvSpPr>
        <dsp:cNvPr id="0" name=""/>
        <dsp:cNvSpPr/>
      </dsp:nvSpPr>
      <dsp:spPr>
        <a:xfrm>
          <a:off x="3053815" y="567080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2177982" y="10147"/>
              </a:moveTo>
              <a:arcTo wR="1977890" hR="1977890" stAng="16548373" swAng="1124830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228A88-9266-4AC5-B273-DAA47DC3BF3E}">
      <dsp:nvSpPr>
        <dsp:cNvPr id="0" name=""/>
        <dsp:cNvSpPr/>
      </dsp:nvSpPr>
      <dsp:spPr>
        <a:xfrm>
          <a:off x="4978902" y="748673"/>
          <a:ext cx="2272928" cy="6858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ДОСУГОВО- РАЗВЛЕКАТЕЛЬНАЯ</a:t>
          </a:r>
          <a:endParaRPr lang="ru-RU" sz="16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12384" y="782155"/>
        <a:ext cx="2205964" cy="618925"/>
      </dsp:txXfrm>
    </dsp:sp>
    <dsp:sp modelId="{B54146B8-4F87-437E-9E49-9709A8125B63}">
      <dsp:nvSpPr>
        <dsp:cNvPr id="0" name=""/>
        <dsp:cNvSpPr/>
      </dsp:nvSpPr>
      <dsp:spPr>
        <a:xfrm>
          <a:off x="2772696" y="703887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3515212" y="733425"/>
              </a:moveTo>
              <a:arcTo wR="1977890" hR="1977890" stAng="19260585" swAng="603818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7087BF-CC76-4529-8D8C-403BE53452A0}">
      <dsp:nvSpPr>
        <dsp:cNvPr id="0" name=""/>
        <dsp:cNvSpPr/>
      </dsp:nvSpPr>
      <dsp:spPr>
        <a:xfrm>
          <a:off x="5400594" y="1728194"/>
          <a:ext cx="2272928" cy="68588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ХУДОЖЕСТВЕННОЕ ТВОРЧЕСТВО </a:t>
          </a:r>
          <a:endParaRPr lang="ru-RU" sz="16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34076" y="1761676"/>
        <a:ext cx="2205964" cy="618925"/>
      </dsp:txXfrm>
    </dsp:sp>
    <dsp:sp modelId="{4E016447-BF79-46CD-8A12-C30C54A69078}">
      <dsp:nvSpPr>
        <dsp:cNvPr id="0" name=""/>
        <dsp:cNvSpPr/>
      </dsp:nvSpPr>
      <dsp:spPr>
        <a:xfrm>
          <a:off x="2690170" y="-202388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3848172" y="2621396"/>
              </a:moveTo>
              <a:arcTo wR="1977890" hR="1977890" stAng="1139204" swAng="889225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4BA498-9E21-476B-B561-A4BEF3E2E71F}">
      <dsp:nvSpPr>
        <dsp:cNvPr id="0" name=""/>
        <dsp:cNvSpPr/>
      </dsp:nvSpPr>
      <dsp:spPr>
        <a:xfrm>
          <a:off x="5040560" y="2880321"/>
          <a:ext cx="2272928" cy="68588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СОЦИАЛЬНОЕ ТВОРЧЕСТВО </a:t>
          </a:r>
          <a:endParaRPr lang="ru-RU" sz="16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074042" y="2913803"/>
        <a:ext cx="2205964" cy="618925"/>
      </dsp:txXfrm>
    </dsp:sp>
    <dsp:sp modelId="{A33327AD-0EA4-4FE8-8E46-34D5CDC1E1CF}">
      <dsp:nvSpPr>
        <dsp:cNvPr id="0" name=""/>
        <dsp:cNvSpPr/>
      </dsp:nvSpPr>
      <dsp:spPr>
        <a:xfrm>
          <a:off x="2684983" y="105095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3279371" y="3467253"/>
              </a:moveTo>
              <a:arcTo wR="1977890" hR="1977890" stAng="2931083" swAng="1599913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2B5F15-E254-4E5A-9487-F73AFACB7AB1}">
      <dsp:nvSpPr>
        <dsp:cNvPr id="0" name=""/>
        <dsp:cNvSpPr/>
      </dsp:nvSpPr>
      <dsp:spPr>
        <a:xfrm>
          <a:off x="2875603" y="3897927"/>
          <a:ext cx="2272928" cy="68588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ТРУДОВАЯ</a:t>
          </a:r>
          <a:endParaRPr lang="ru-RU" sz="16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909085" y="3931409"/>
        <a:ext cx="2205964" cy="618925"/>
      </dsp:txXfrm>
    </dsp:sp>
    <dsp:sp modelId="{B2F5C4DB-9651-4BDB-8744-135D026F3309}">
      <dsp:nvSpPr>
        <dsp:cNvPr id="0" name=""/>
        <dsp:cNvSpPr/>
      </dsp:nvSpPr>
      <dsp:spPr>
        <a:xfrm>
          <a:off x="1191254" y="-54858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1859878" y="3952258"/>
              </a:moveTo>
              <a:arcTo wR="1977890" hR="1977890" stAng="5605238" swAng="1583427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AE39F-B52F-45D9-9530-FFBF58194179}">
      <dsp:nvSpPr>
        <dsp:cNvPr id="0" name=""/>
        <dsp:cNvSpPr/>
      </dsp:nvSpPr>
      <dsp:spPr>
        <a:xfrm>
          <a:off x="864104" y="3024334"/>
          <a:ext cx="2272928" cy="61025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ОБЩЕСТВЕННО-ПОЛЕЗНАЯ </a:t>
          </a:r>
          <a:endParaRPr lang="ru-RU" sz="16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93894" y="3054124"/>
        <a:ext cx="2213348" cy="550676"/>
      </dsp:txXfrm>
    </dsp:sp>
    <dsp:sp modelId="{38838F82-E811-43EF-A5F5-BD56415FA225}">
      <dsp:nvSpPr>
        <dsp:cNvPr id="0" name=""/>
        <dsp:cNvSpPr/>
      </dsp:nvSpPr>
      <dsp:spPr>
        <a:xfrm>
          <a:off x="1530669" y="-70962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343364" y="3091612"/>
              </a:moveTo>
              <a:arcTo wR="1977890" hR="1977890" stAng="8743833" swAng="76162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05EE5B-9BFA-4AF3-8937-0E2F0FE3C791}">
      <dsp:nvSpPr>
        <dsp:cNvPr id="0" name=""/>
        <dsp:cNvSpPr/>
      </dsp:nvSpPr>
      <dsp:spPr>
        <a:xfrm>
          <a:off x="360039" y="1944219"/>
          <a:ext cx="2562175" cy="6858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СПОРТИВНО-ОЗДОРОВИТЕЛЬНАЯ</a:t>
          </a:r>
          <a:endParaRPr lang="ru-RU" sz="15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93521" y="1977701"/>
        <a:ext cx="2495211" cy="618925"/>
      </dsp:txXfrm>
    </dsp:sp>
    <dsp:sp modelId="{059F4EED-37A0-432F-B09C-A940D54C65CF}">
      <dsp:nvSpPr>
        <dsp:cNvPr id="0" name=""/>
        <dsp:cNvSpPr/>
      </dsp:nvSpPr>
      <dsp:spPr>
        <a:xfrm>
          <a:off x="1604563" y="435623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57679" y="1503718"/>
              </a:moveTo>
              <a:arcTo wR="1977890" hR="1977890" stAng="11632259" swAng="857806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DFC24-61E7-4475-A92A-CB3326E5910B}">
      <dsp:nvSpPr>
        <dsp:cNvPr id="0" name=""/>
        <dsp:cNvSpPr/>
      </dsp:nvSpPr>
      <dsp:spPr>
        <a:xfrm>
          <a:off x="715371" y="748684"/>
          <a:ext cx="2562157" cy="72673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ТУРИСКО-КРАЕВЕДЧЕСКАЯ </a:t>
          </a:r>
          <a:endParaRPr lang="ru-RU" sz="1500" b="1" kern="1200" dirty="0" smtClean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50847" y="784160"/>
        <a:ext cx="2491205" cy="655780"/>
      </dsp:txXfrm>
    </dsp:sp>
    <dsp:sp modelId="{A38081AE-AC4A-45A1-8145-444D98AF40B4}">
      <dsp:nvSpPr>
        <dsp:cNvPr id="0" name=""/>
        <dsp:cNvSpPr/>
      </dsp:nvSpPr>
      <dsp:spPr>
        <a:xfrm>
          <a:off x="946652" y="622703"/>
          <a:ext cx="3955781" cy="3955781"/>
        </a:xfrm>
        <a:custGeom>
          <a:avLst/>
          <a:gdLst/>
          <a:ahLst/>
          <a:cxnLst/>
          <a:rect l="0" t="0" r="0" b="0"/>
          <a:pathLst>
            <a:path>
              <a:moveTo>
                <a:pt x="1291231" y="123018"/>
              </a:moveTo>
              <a:arcTo wR="1977890" hR="1977890" stAng="14981150" swAng="145657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3C63A-D589-42ED-8DBB-9AC381B619A4}">
      <dsp:nvSpPr>
        <dsp:cNvPr id="0" name=""/>
        <dsp:cNvSpPr/>
      </dsp:nvSpPr>
      <dsp:spPr>
        <a:xfrm>
          <a:off x="10599" y="236026"/>
          <a:ext cx="2502561" cy="14400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10599" y="236026"/>
        <a:ext cx="2502561" cy="144000"/>
      </dsp:txXfrm>
    </dsp:sp>
    <dsp:sp modelId="{98D78003-8ADE-4B3E-8303-6AE8FA3FB5A4}">
      <dsp:nvSpPr>
        <dsp:cNvPr id="0" name=""/>
        <dsp:cNvSpPr/>
      </dsp:nvSpPr>
      <dsp:spPr>
        <a:xfrm>
          <a:off x="10599" y="380026"/>
          <a:ext cx="2502561" cy="390990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единства требований к обучающемуся в семье и в образовательной организации; </a:t>
          </a: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599" y="380026"/>
        <a:ext cx="2502561" cy="3909909"/>
      </dsp:txXfrm>
    </dsp:sp>
    <dsp:sp modelId="{1D350C17-9646-45EB-911E-7D2F401E7C29}">
      <dsp:nvSpPr>
        <dsp:cNvPr id="0" name=""/>
        <dsp:cNvSpPr/>
      </dsp:nvSpPr>
      <dsp:spPr>
        <a:xfrm>
          <a:off x="2863519" y="236026"/>
          <a:ext cx="2502561" cy="14400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2863519" y="236026"/>
        <a:ext cx="2502561" cy="144000"/>
      </dsp:txXfrm>
    </dsp:sp>
    <dsp:sp modelId="{7E40473B-EB21-4C22-86EC-CEAE842BA4A1}">
      <dsp:nvSpPr>
        <dsp:cNvPr id="0" name=""/>
        <dsp:cNvSpPr/>
      </dsp:nvSpPr>
      <dsp:spPr>
        <a:xfrm>
          <a:off x="2863519" y="380026"/>
          <a:ext cx="2502561" cy="390990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обеспечение участия семьи в разработке и реализации СИОП</a:t>
          </a: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63519" y="380026"/>
        <a:ext cx="2502561" cy="3909909"/>
      </dsp:txXfrm>
    </dsp:sp>
    <dsp:sp modelId="{912D8D71-3911-4480-A855-D5CDF67D4BCE}">
      <dsp:nvSpPr>
        <dsp:cNvPr id="0" name=""/>
        <dsp:cNvSpPr/>
      </dsp:nvSpPr>
      <dsp:spPr>
        <a:xfrm>
          <a:off x="5716439" y="236026"/>
          <a:ext cx="2502561" cy="144000"/>
        </a:xfrm>
        <a:prstGeom prst="rect">
          <a:avLst/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35560" tIns="20320" rIns="35560" bIns="2032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5716439" y="236026"/>
        <a:ext cx="2502561" cy="144000"/>
      </dsp:txXfrm>
    </dsp:sp>
    <dsp:sp modelId="{7B7F5C81-22DD-4682-AC7B-3822ACD99540}">
      <dsp:nvSpPr>
        <dsp:cNvPr id="0" name=""/>
        <dsp:cNvSpPr/>
      </dsp:nvSpPr>
      <dsp:spPr>
        <a:xfrm>
          <a:off x="5716439" y="380026"/>
          <a:ext cx="2502561" cy="390990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i="1" kern="12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организация регулярного обмена информацией о ребенке, о ходе реализации СИОП и результатах ее освоения.</a:t>
          </a: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b="1" i="1" kern="1200" dirty="0">
            <a:solidFill>
              <a:schemeClr val="accent4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16439" y="380026"/>
        <a:ext cx="2502561" cy="39099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6E38DC-879D-40BD-B04C-11F33710EB52}" type="datetimeFigureOut">
              <a:rPr lang="ru-RU" smtClean="0"/>
              <a:pPr/>
              <a:t>14.01.2015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690AA-A05A-440F-9A46-0BFC220D4D5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938070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09B38C0-A85A-436A-A78B-AC28FA1FC5B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56464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9B38C0-A85A-436A-A78B-AC28FA1FC5BB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9516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95A38-EE82-4C8C-92D3-7CF2C32BDC3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A626D5-6C83-4481-8856-41EA16433AA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1DC87-9C04-4F58-BA58-EBDF9E4D2077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9ADB3-40D8-4988-8000-7C4E067623D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58986-7810-40AB-B377-6B1BBF8299C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49938-96EE-4989-BE02-338320F6D5B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59E58-7E52-48D7-90DA-17584057942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CAA815-9DB0-4356-BC96-9C5F283ADAA5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C7978-4E83-4909-9F28-2F0BCCCA2F2D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61D3531-24DB-4AC8-9423-38DE356120C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source=wiz&amp;img_url=http://www.kremlin.ru/media/events/photos/medium/41d421fca74c29a2aa18.jpeg&amp;uinfo=sw-1349-sh-673-fw-1124-fh-467-pd-1&amp;p=6&amp;text=%D0%BF%D1%80%D0%B5%D0%B7%D0%B8%D0%B4%D0%B5%D0%BD%D1%82%20%D1%80%D0%BE%D1%81%D1%81%D0%B8%D0%B8%20%D1%84%D0%BE%D1%82%D0%BE%20%D0%BF%D1%83%D1%82%D0%B8%D0%BD&amp;noreask=1&amp;pos=184&amp;rpt=simage&amp;lr=6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Муниципальное казённое образовательное учреждение для детей-сирот и детей, оставшихся без попечения родителей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Анжеро-Судженского городского округа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"СПЕЦИАЛЬНАЯ (КОРРЕКЦИОННАЯ) ШКОЛА-ИНТЕРНАТ №37  ДЛЯ ДЕТЕЙ-СИРОТ И ДЕТЕЙ,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ОСТАВШИХСЯ БЕЗ ПОПЕЧЕНИЯ РОДИТЕЛЕЙ, С ОГРАНИЧЕННЫМИ ВОЗМОЖНОСТЯМИ ЗДОРОВЬЯ»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40768"/>
            <a:ext cx="8229600" cy="2828932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"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Программно-методическое обеспечение образовательного процесса в соответствии с внедрением ФГОС для учащихся </a:t>
            </a:r>
            <a:r>
              <a:rPr lang="ru-RU" sz="3600" b="1" i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 </a:t>
            </a:r>
            <a:r>
              <a:rPr lang="ru-RU" sz="3600" b="1" i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ОВЗ (умственной отсталостью)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специальной (коррекционной) школы-интерната VIII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вида"</a:t>
            </a:r>
          </a:p>
          <a:p>
            <a:pPr algn="r"/>
            <a:endParaRPr lang="ru-RU" sz="14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485954" y="5445224"/>
            <a:ext cx="8382000" cy="864096"/>
          </a:xfrm>
          <a:prstGeom prst="rect">
            <a:avLst/>
          </a:prstGeom>
        </p:spPr>
        <p:txBody>
          <a:bodyPr lIns="0" tIns="0" rIns="0" bIns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/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ru-RU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ЗУВР Кулькова О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В.</a:t>
            </a:r>
          </a:p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екабрь 2014 год</a:t>
            </a:r>
          </a:p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93192" indent="-393192"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defRPr/>
            </a:pPr>
            <a:endParaRPr lang="ru-RU" dirty="0">
              <a:solidFill>
                <a:srgbClr val="000000"/>
              </a:solidFill>
              <a:latin typeface="Calibri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1052736"/>
            <a:ext cx="4104456" cy="507342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2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Иглу </a:t>
            </a:r>
            <a:r>
              <a:rPr lang="ru-RU" sz="2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удерживает </a:t>
            </a: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поверхностное натяжение </a:t>
            </a:r>
            <a:r>
              <a:rPr lang="ru-RU" sz="26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жидкости: поверхность воды под иглой прогибается, "натягиваясь", словно резиновая пленка.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5" name="Picture 10" descr="IMG035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000" y="1780645"/>
            <a:ext cx="3725159" cy="308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04557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556792"/>
            <a:ext cx="4690864" cy="4277071"/>
          </a:xfrm>
        </p:spPr>
        <p:txBody>
          <a:bodyPr/>
          <a:lstStyle/>
          <a:p>
            <a:pPr marL="0" indent="0">
              <a:buNone/>
            </a:pPr>
            <a:r>
              <a:rPr lang="ru-RU" sz="2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 как воздух в стакане </a:t>
            </a:r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нагрелся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 его </a:t>
            </a: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давление </a:t>
            </a:r>
            <a:r>
              <a:rPr lang="ru-RU" sz="2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увеличится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 и часть воздуха </a:t>
            </a:r>
            <a:r>
              <a:rPr lang="ru-RU" sz="2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выйдет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Оставшийся воздух через некоторое время охладится, </a:t>
            </a:r>
            <a:r>
              <a:rPr lang="ru-RU" sz="2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давление уменьшится. </a:t>
            </a:r>
            <a:r>
              <a:rPr lang="ru-RU" sz="26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действием атмосферного давления вода войдет в стакан, освобождая монету.</a:t>
            </a:r>
          </a:p>
          <a:p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1026" name="Picture 2" descr="Сухим из вод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2856"/>
            <a:ext cx="3724259" cy="2205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7049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059E58-7E52-48D7-90DA-17584057942D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3797925"/>
              </p:ext>
            </p:extLst>
          </p:nvPr>
        </p:nvGraphicFramePr>
        <p:xfrm>
          <a:off x="395536" y="692696"/>
          <a:ext cx="8424936" cy="6134546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2743200"/>
                <a:gridCol w="2743200"/>
                <a:gridCol w="293853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ОБЪЯСНИТЕЛЬНЫЙ</a:t>
                      </a:r>
                      <a:b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</a:t>
                      </a:r>
                      <a:r>
                        <a:rPr lang="ru-RU" sz="16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КОМПОНЕНТЫ ДЕЯТЕЛЬНОСТИ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60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ДЕЯТЕЛЬНОСТНЫЙ</a:t>
                      </a:r>
                      <a:b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</a:t>
                      </a:r>
                      <a:r>
                        <a:rPr lang="ru-RU" sz="1600" baseline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ОБУЧЕНИЯ</a:t>
                      </a:r>
                      <a:endParaRPr lang="ru-RU" sz="16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Задаётся </a:t>
                      </a:r>
                      <a:r>
                        <a:rPr lang="ru-RU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педагогом, может декларироваться лицом, его заменяющим 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ЦЕЛЬ — 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 желаемого будущего, предполагаемый результат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процессе </a:t>
                      </a:r>
                      <a:r>
                        <a:rPr lang="ru-RU" sz="1600" b="1" dirty="0" err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проблематизации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обеспечивается внутреннее принятие учащимися 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цели,</a:t>
                      </a:r>
                      <a:r>
                        <a:rPr lang="ru-RU" sz="16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предстоящей 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деятельности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Используются внешние мотивы деятельности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2.  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МОТИВЫ - побудители 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деятельности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Опора на внутренние мотивы деятельности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Выбираются педагогом,  часто используются привычные, независимо от поставленной цели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3.  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 - 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способы, с помощью которых осуществляется деятельность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Совместный с учащимися выбор разнообразных обучающих средств, адекватных цели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Организуются инвариантные действия, предусмотренные учителем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4. 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ДЕЙСТВИЯ -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основной элемент деятельности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Вариативность действий, создание ситуации выбора в соответствии с возможностями ученика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Прослеживается внешний результат, главным образом, уровень освоения знаний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5.  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 материальный или духовный продукт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Главное - внутренние позитивные личностные изменения в процессе учения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Сравнение полученного результата с общепринятыми эталонами</a:t>
                      </a:r>
                      <a:endParaRPr lang="ru-RU" sz="16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6.  </a:t>
                      </a: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- критерий достижения цели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Самооценка на основе применения индивидуальных эталонов достижения</a:t>
                      </a:r>
                      <a:endParaRPr lang="ru-RU" sz="16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365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Механизмы организации учебного процесса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318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857256"/>
          </a:xfrm>
        </p:spPr>
        <p:txBody>
          <a:bodyPr/>
          <a:lstStyle/>
          <a:p>
            <a:pPr lvl="0" algn="ctr">
              <a:buNone/>
            </a:pPr>
            <a:r>
              <a:rPr lang="ru-RU" sz="4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ФГОС            </a:t>
            </a:r>
            <a:r>
              <a:rPr lang="ru-RU" sz="4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АООП</a:t>
            </a:r>
          </a:p>
          <a:p>
            <a:pPr algn="ctr">
              <a:buNone/>
            </a:pPr>
            <a:endParaRPr lang="ru-RU" dirty="0"/>
          </a:p>
        </p:txBody>
      </p:sp>
      <p:sp>
        <p:nvSpPr>
          <p:cNvPr id="11" name="Заголовок 7"/>
          <p:cNvSpPr txBox="1">
            <a:spLocks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xmlns="" val="2006146442"/>
              </p:ext>
            </p:extLst>
          </p:nvPr>
        </p:nvGraphicFramePr>
        <p:xfrm>
          <a:off x="214282" y="1000108"/>
          <a:ext cx="8643998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ашивка 5"/>
          <p:cNvSpPr/>
          <p:nvPr/>
        </p:nvSpPr>
        <p:spPr>
          <a:xfrm>
            <a:off x="3929058" y="642918"/>
            <a:ext cx="1285884" cy="35719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 rot="5400000">
            <a:off x="4286248" y="428604"/>
            <a:ext cx="714380" cy="8429684"/>
          </a:xfrm>
          <a:prstGeom prst="rightBrace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одержимое 8"/>
          <p:cNvSpPr txBox="1">
            <a:spLocks/>
          </p:cNvSpPr>
          <p:nvPr/>
        </p:nvSpPr>
        <p:spPr bwMode="auto">
          <a:xfrm>
            <a:off x="1714480" y="5000636"/>
            <a:ext cx="485778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ПМПК     </a:t>
            </a:r>
            <a:r>
              <a:rPr kumimoji="0" lang="ru-RU" sz="66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+   </a:t>
            </a:r>
            <a:r>
              <a:rPr lang="ru-RU" sz="4400" b="1" i="1" kern="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ДА</a:t>
            </a:r>
            <a:endParaRPr kumimoji="0" lang="ru-RU" sz="4400" b="1" i="1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6802" name="Picture 2" descr="http://dou75.ru/4/images/stories/kartinki/1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388" y="5000636"/>
            <a:ext cx="1382041" cy="11430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6" grpId="0" animBg="1"/>
      <p:bldP spid="7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ln w="38100"/>
        </p:spPr>
        <p:txBody>
          <a:bodyPr/>
          <a:lstStyle/>
          <a:p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Требования к структуре</a:t>
            </a:r>
            <a:endParaRPr lang="ru-RU" sz="3200" i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2786082" cy="4469035"/>
          </a:xfrm>
          <a:prstGeom prst="round1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714488"/>
            <a:ext cx="2829818" cy="4357705"/>
          </a:xfrm>
          <a:prstGeom prst="round1Rect">
            <a:avLst/>
          </a:prstGeom>
          <a:noFill/>
          <a:ln w="38100">
            <a:solidFill>
              <a:srgbClr val="7030A0"/>
            </a:solidFill>
            <a:miter lim="800000"/>
            <a:headEnd/>
            <a:tailEnd/>
          </a:ln>
          <a:effectLst/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071678"/>
            <a:ext cx="2930757" cy="4357718"/>
          </a:xfrm>
          <a:prstGeom prst="round1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9" name="Овал 8"/>
          <p:cNvSpPr/>
          <p:nvPr/>
        </p:nvSpPr>
        <p:spPr>
          <a:xfrm>
            <a:off x="214282" y="1340768"/>
            <a:ext cx="2638100" cy="115212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14282" y="2492896"/>
            <a:ext cx="2638100" cy="19442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78121" y="4437112"/>
            <a:ext cx="2638100" cy="1008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1" presetClass="entr" presetSubtype="1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1" presetClass="entr" presetSubtype="1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260648"/>
            <a:ext cx="8286808" cy="10715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Пояснительная записка</a:t>
            </a:r>
          </a:p>
          <a:p>
            <a:pPr algn="ctr"/>
            <a:endParaRPr lang="ru-RU" sz="32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0"/>
            <a:ext cx="8286808" cy="10715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       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      </a:t>
            </a:r>
          </a:p>
          <a:p>
            <a:pPr algn="ctr"/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освоения АООП, система оценки</a:t>
            </a:r>
          </a:p>
          <a:p>
            <a:pPr algn="ctr"/>
            <a:endParaRPr lang="ru-RU" sz="3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511295" y="1732008"/>
            <a:ext cx="2469783" cy="879773"/>
            <a:chOff x="5397" y="1149164"/>
            <a:chExt cx="2469783" cy="879773"/>
          </a:xfrm>
        </p:grpSpPr>
        <p:sp>
          <p:nvSpPr>
            <p:cNvPr id="9" name="Овал 8"/>
            <p:cNvSpPr/>
            <p:nvPr/>
          </p:nvSpPr>
          <p:spPr>
            <a:xfrm>
              <a:off x="5397" y="1149164"/>
              <a:ext cx="2469783" cy="87977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367088" y="1278004"/>
              <a:ext cx="1746401" cy="622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Личностные результаты</a:t>
              </a:r>
              <a:r>
                <a:rPr lang="ru-RU" sz="2000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 </a:t>
              </a:r>
              <a:endParaRPr lang="ru-RU" sz="2000" kern="1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38279" y="2834422"/>
            <a:ext cx="2269413" cy="764811"/>
            <a:chOff x="857254" y="2345508"/>
            <a:chExt cx="2269413" cy="764811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1220360" y="2345508"/>
              <a:ext cx="1906307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индивидуально-личностные качества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13203" y="3922606"/>
            <a:ext cx="2269391" cy="747389"/>
            <a:chOff x="857265" y="3357592"/>
            <a:chExt cx="2269391" cy="7473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57265" y="3357592"/>
              <a:ext cx="2269391" cy="747389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220368" y="3357592"/>
              <a:ext cx="1906288" cy="7473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социальные компетенции 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41265" y="5026557"/>
            <a:ext cx="2269391" cy="513527"/>
            <a:chOff x="857265" y="4415694"/>
            <a:chExt cx="2269391" cy="513527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57265" y="4415694"/>
              <a:ext cx="2269391" cy="51352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1220368" y="4415694"/>
              <a:ext cx="1906288" cy="5135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ценностные установки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860032" y="1710705"/>
            <a:ext cx="2428375" cy="879773"/>
            <a:chOff x="4744549" y="1149164"/>
            <a:chExt cx="2428375" cy="879773"/>
          </a:xfrm>
        </p:grpSpPr>
        <p:sp>
          <p:nvSpPr>
            <p:cNvPr id="21" name="Овал 20"/>
            <p:cNvSpPr/>
            <p:nvPr/>
          </p:nvSpPr>
          <p:spPr>
            <a:xfrm>
              <a:off x="4744549" y="1149164"/>
              <a:ext cx="2428375" cy="87977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5100176" y="1278004"/>
              <a:ext cx="1717121" cy="622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Предметные результаты</a:t>
              </a:r>
              <a:r>
                <a:rPr lang="ru-RU" sz="2000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 </a:t>
              </a:r>
              <a:endParaRPr lang="ru-RU" sz="2000" kern="1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31" name="Скругленный прямоугольник 4"/>
          <p:cNvSpPr/>
          <p:nvPr/>
        </p:nvSpPr>
        <p:spPr>
          <a:xfrm>
            <a:off x="3129096" y="3654219"/>
            <a:ext cx="1786746" cy="6635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Учебные предметы</a:t>
            </a:r>
            <a:endPara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4"/>
          <p:cNvSpPr/>
          <p:nvPr/>
        </p:nvSpPr>
        <p:spPr>
          <a:xfrm>
            <a:off x="3129096" y="2880902"/>
            <a:ext cx="1787326" cy="6635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900" b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</a:t>
            </a:r>
            <a:endParaRPr lang="ru-RU" sz="1900" b="1" kern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4"/>
          <p:cNvSpPr/>
          <p:nvPr/>
        </p:nvSpPr>
        <p:spPr>
          <a:xfrm>
            <a:off x="3120095" y="5198216"/>
            <a:ext cx="1742890" cy="6635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</a:t>
            </a:r>
            <a:endPara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4"/>
          <p:cNvSpPr/>
          <p:nvPr/>
        </p:nvSpPr>
        <p:spPr>
          <a:xfrm>
            <a:off x="3110684" y="4370124"/>
            <a:ext cx="1740788" cy="66356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Доступная деятельность</a:t>
            </a:r>
            <a:endParaRPr lang="ru-RU" sz="2000" b="1" kern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518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/>
      <p:bldP spid="34" grpId="0"/>
      <p:bldP spid="37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результаты</a:t>
            </a:r>
            <a:endParaRPr lang="ru-RU" sz="32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осознание себя как гражданина России; формирование чувства гордости за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Родину, российский народ и историю России;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целостного взгляда на мир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уважительного отношения к иному мнению, истории и культуре других народов;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развитие адекватных представлений о собственных возможностях,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овладение начальными навыками адаптации в мире;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овладение социально-бытовыми умениями;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владение навыками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коммуникации;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154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способность к осмыслению и дифференциации картины мира, 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способность к осмыслению социального окружения, своего места в нем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принятие и освоение социальной роли обучающегося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развитие навыков сотрудничества со взрослыми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формирование эстетических потребностей, ценностей и чувств;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развитие этических чувств, доброжелательности, отзывчивости, понимания и сопереживания;</a:t>
            </a:r>
          </a:p>
          <a:p>
            <a:pPr lvl="0"/>
            <a:r>
              <a:rPr lang="ru-RU" sz="3400" dirty="0">
                <a:latin typeface="Times New Roman" pitchFamily="18" charset="0"/>
                <a:cs typeface="Times New Roman" pitchFamily="18" charset="0"/>
              </a:rPr>
              <a:t>формирование установки на безопасный, здоровый образ жизни, наличие мотивации к творческому труду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233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 экспертной группы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35401633"/>
              </p:ext>
            </p:extLst>
          </p:nvPr>
        </p:nvGraphicFramePr>
        <p:xfrm>
          <a:off x="457200" y="1196752"/>
          <a:ext cx="8229600" cy="49294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59832" y="3717032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 экспертной оценки</a:t>
            </a:r>
          </a:p>
          <a:p>
            <a:pPr algn="ctr"/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2537316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</a:t>
            </a:r>
            <a:endParaRPr lang="ru-RU" sz="4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8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2405"/>
            <a:ext cx="8229600" cy="1143000"/>
          </a:xfrm>
        </p:spPr>
        <p:txBody>
          <a:bodyPr/>
          <a:lstStyle/>
          <a:p>
            <a:pPr algn="l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для рассмотрения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80920" cy="4525963"/>
          </a:xfrm>
        </p:spPr>
        <p:txBody>
          <a:bodyPr/>
          <a:lstStyle/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образовательного стандарта (ФГОС) для обучающихся с ограниченными возможностями здоровья и проект Адаптированной основной образовательной  программы, как основы Адаптированной образовательной программы школы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Эффективность деятельностного подхода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(показ опытов)</a:t>
            </a: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и личностные результаты освоения АООП и их система оценки достижений.  </a:t>
            </a:r>
            <a:endPara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базовых учебных действий обучающихся как одно из условий выполнения адаптивной основной образовательной программы. </a:t>
            </a:r>
            <a:endPara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комплексной помощи детям с ограниченными возможностями здоровья через программу коррекционной работы с обучающимися.  </a:t>
            </a:r>
            <a:endPara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 формы организации внеурочной деятельности.  </a:t>
            </a:r>
            <a:endParaRPr lang="ru-RU" sz="1600" b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особенности организации содержания нравственного развития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обучающихся.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экологической культуры, здорового и безопасного образа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Базисный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план в условиях перехода к новым образовательным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стандартам.</a:t>
            </a: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Адаптивной  основная образовательная  программа (вариант </a:t>
            </a: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D)</a:t>
            </a:r>
            <a:endParaRPr lang="ru-RU" sz="1600" b="1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8788" lvl="1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Программы сотрудничества с семьей обучающегося. </a:t>
            </a:r>
            <a:endParaRPr lang="ru-RU" sz="1600" b="1" i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indent="0">
              <a:buNone/>
            </a:pPr>
            <a:endParaRPr lang="ru-RU" sz="1400" b="1" i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55600" indent="-355600">
              <a:buNone/>
            </a:pPr>
            <a:endParaRPr lang="ru-RU" sz="1400" b="1" i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3777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459" y="0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оценки личностных результатов 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22412152"/>
              </p:ext>
            </p:extLst>
          </p:nvPr>
        </p:nvGraphicFramePr>
        <p:xfrm>
          <a:off x="827584" y="3227879"/>
          <a:ext cx="7082382" cy="198120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541191"/>
                <a:gridCol w="3541191"/>
              </a:tblGrid>
              <a:tr h="3926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баллов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Результат 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 баллов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Нет продвижения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 балл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Минимальное продвижение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 балла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Среднее продвижение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1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 балла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Значительное продвижение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82103" y="1188033"/>
            <a:ext cx="833836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личностных результатов 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параметров, индикаторов оценки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бальной оценки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Индивидуальные результаты </a:t>
            </a:r>
            <a:r>
              <a:rPr lang="ru-RU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обучающегося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eriod"/>
            </a:pP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Локальные акты образовательной организации</a:t>
            </a:r>
            <a:endParaRPr lang="ru-RU" sz="24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124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0"/>
            <a:ext cx="8286808" cy="10715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       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      </a:t>
            </a:r>
          </a:p>
          <a:p>
            <a:pPr algn="ctr"/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освоения АООП, система оценки</a:t>
            </a:r>
          </a:p>
          <a:p>
            <a:pPr algn="ctr"/>
            <a:endParaRPr lang="ru-RU" sz="3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511295" y="1732008"/>
            <a:ext cx="2469783" cy="879773"/>
            <a:chOff x="5397" y="1149164"/>
            <a:chExt cx="2469783" cy="879773"/>
          </a:xfrm>
        </p:grpSpPr>
        <p:sp>
          <p:nvSpPr>
            <p:cNvPr id="9" name="Овал 8"/>
            <p:cNvSpPr/>
            <p:nvPr/>
          </p:nvSpPr>
          <p:spPr>
            <a:xfrm>
              <a:off x="5397" y="1149164"/>
              <a:ext cx="2469783" cy="87977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367088" y="1278004"/>
              <a:ext cx="1746401" cy="622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Личностные результаты</a:t>
              </a:r>
              <a:r>
                <a:rPr lang="ru-RU" sz="2000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 </a:t>
              </a:r>
              <a:endParaRPr lang="ru-RU" sz="2000" kern="1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738279" y="2834422"/>
            <a:ext cx="2269413" cy="764811"/>
            <a:chOff x="857254" y="2345508"/>
            <a:chExt cx="2269413" cy="764811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1220360" y="2345508"/>
              <a:ext cx="1906307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индивидуально-личностные качества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13203" y="3922606"/>
            <a:ext cx="2269391" cy="747389"/>
            <a:chOff x="857265" y="3357592"/>
            <a:chExt cx="2269391" cy="747389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57265" y="3357592"/>
              <a:ext cx="2269391" cy="747389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220368" y="3357592"/>
              <a:ext cx="1906288" cy="74738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социальные компетенции 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41265" y="5026557"/>
            <a:ext cx="2269391" cy="513527"/>
            <a:chOff x="857265" y="4415694"/>
            <a:chExt cx="2269391" cy="513527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857265" y="4415694"/>
              <a:ext cx="2269391" cy="51352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1220368" y="4415694"/>
              <a:ext cx="1906288" cy="5135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ценностные установки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860032" y="1710705"/>
            <a:ext cx="2428375" cy="879773"/>
            <a:chOff x="4744549" y="1149164"/>
            <a:chExt cx="2428375" cy="879773"/>
          </a:xfrm>
        </p:grpSpPr>
        <p:sp>
          <p:nvSpPr>
            <p:cNvPr id="21" name="Овал 20"/>
            <p:cNvSpPr/>
            <p:nvPr/>
          </p:nvSpPr>
          <p:spPr>
            <a:xfrm>
              <a:off x="4744549" y="1149164"/>
              <a:ext cx="2428375" cy="87977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</p:sp>
        <p:sp>
          <p:nvSpPr>
            <p:cNvPr id="22" name="Овал 4"/>
            <p:cNvSpPr/>
            <p:nvPr/>
          </p:nvSpPr>
          <p:spPr>
            <a:xfrm>
              <a:off x="5100176" y="1278004"/>
              <a:ext cx="1717121" cy="62209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Предметные результаты</a:t>
              </a:r>
              <a:r>
                <a:rPr lang="ru-RU" sz="2000" i="1" kern="1200" dirty="0" smtClean="0">
                  <a:solidFill>
                    <a:schemeClr val="accent4">
                      <a:lumMod val="50000"/>
                    </a:schemeClr>
                  </a:solidFill>
                </a:rPr>
                <a:t> </a:t>
              </a:r>
              <a:endParaRPr lang="ru-RU" sz="2000" kern="12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826983" y="2852936"/>
            <a:ext cx="2269368" cy="1122839"/>
            <a:chOff x="5715030" y="2357450"/>
            <a:chExt cx="2269368" cy="1122839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5715030" y="2357450"/>
              <a:ext cx="2269368" cy="1122839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6078128" y="2357450"/>
              <a:ext cx="1906269" cy="1122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знания и умения по предметам 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98096" y="4627001"/>
            <a:ext cx="2269368" cy="772349"/>
            <a:chOff x="5715030" y="3888753"/>
            <a:chExt cx="2269368" cy="772349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5715030" y="3888753"/>
              <a:ext cx="2269368" cy="772349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6078128" y="3888753"/>
              <a:ext cx="1906269" cy="7723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практическое применение знаний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84511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Уровень 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Овал 4"/>
          <p:cNvSpPr/>
          <p:nvPr/>
        </p:nvSpPr>
        <p:spPr>
          <a:xfrm>
            <a:off x="1357290" y="285728"/>
            <a:ext cx="6357982" cy="92869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3200" b="1" i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 результаты</a:t>
            </a:r>
            <a:r>
              <a:rPr lang="ru-RU" sz="3200" i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kern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4282" y="2714620"/>
            <a:ext cx="4000528" cy="107157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минимальный-</a:t>
            </a:r>
            <a:r>
              <a:rPr lang="ru-RU" sz="1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ОБЯЗАТЕЛЬНО!!!</a:t>
            </a:r>
            <a:endParaRPr lang="ru-RU" sz="31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786314" y="2714620"/>
            <a:ext cx="4000528" cy="107157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1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достаточный</a:t>
            </a:r>
            <a:endParaRPr lang="ru-RU" sz="31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войная стрелка влево/вверх 13"/>
          <p:cNvSpPr/>
          <p:nvPr/>
        </p:nvSpPr>
        <p:spPr>
          <a:xfrm rot="13316213">
            <a:off x="4152391" y="2232772"/>
            <a:ext cx="769283" cy="749379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3929066"/>
            <a:ext cx="29622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94" y="3929066"/>
            <a:ext cx="298132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4000504"/>
            <a:ext cx="11525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496" y="4357694"/>
            <a:ext cx="7715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29058" y="4786322"/>
            <a:ext cx="9048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000496" y="5143512"/>
            <a:ext cx="10287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385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857620" y="5572140"/>
            <a:ext cx="13049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4779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101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0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10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0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10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Критерии оценки планируемых результатов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00107"/>
            <a:ext cx="6929486" cy="222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500570"/>
            <a:ext cx="735302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500034" y="3714752"/>
            <a:ext cx="82296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/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Оценки текущей деятельности</a:t>
            </a:r>
            <a:endParaRPr kumimoji="0" lang="ru-RU" sz="28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47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0" y="2143116"/>
            <a:ext cx="7286676" cy="3286148"/>
          </a:xfrm>
        </p:spPr>
        <p:txBody>
          <a:bodyPr/>
          <a:lstStyle/>
          <a:p>
            <a:pPr marL="1608138" indent="-803275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реализуется  в начальных (0-4) и старших (5-11) классах</a:t>
            </a:r>
          </a:p>
          <a:p>
            <a:pPr marL="1608138" indent="-803275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конкретизирует требования Стандарта к личностным и предметным результатам</a:t>
            </a:r>
          </a:p>
          <a:p>
            <a:pPr marL="1608138" indent="-803275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основа для разработки учебных программ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pic>
        <p:nvPicPr>
          <p:cNvPr id="5" name="Picture 38" descr="pe0182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8677" y="1484784"/>
            <a:ext cx="16795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bd07223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58082" y="5000636"/>
            <a:ext cx="1571636" cy="148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64673" y="250021"/>
            <a:ext cx="8286808" cy="107154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    </a:t>
            </a:r>
            <a:r>
              <a:rPr lang="ru-RU" sz="3200" b="1" i="1" kern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формирования </a:t>
            </a:r>
            <a:r>
              <a:rPr lang="ru-RU" sz="3200" b="1" i="1" kern="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</a:t>
            </a:r>
          </a:p>
          <a:p>
            <a:pPr algn="ctr"/>
            <a:r>
              <a:rPr lang="ru-RU" sz="3200" b="1" i="1" kern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kern="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базовых </a:t>
            </a:r>
            <a:r>
              <a:rPr lang="ru-RU" sz="3200" b="1" i="1" kern="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учебных действий</a:t>
            </a:r>
            <a:endParaRPr lang="ru-RU" sz="32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655" y="-9939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507165" y="548680"/>
            <a:ext cx="8501090" cy="242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к самостоятельной жизни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овладение доступными видами профильного труда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642910" y="3643314"/>
            <a:ext cx="8501090" cy="242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успешности по предметам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преемственность обучения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готовность к профессиональному образованию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целостного развития личности</a:t>
            </a: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608138" indent="-803275" fontAlgn="auto">
              <a:spcBef>
                <a:spcPct val="20000"/>
              </a:spcBef>
              <a:spcAft>
                <a:spcPts val="0"/>
              </a:spcAft>
              <a:buBlip>
                <a:blip r:embed="rId2"/>
              </a:buBlip>
              <a:defRPr/>
            </a:pPr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1608138" marR="0" lvl="0" indent="-8032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ru-RU" sz="2800" b="1" i="1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42910" y="285749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Функции</a:t>
            </a:r>
            <a:endParaRPr kumimoji="0" lang="ru-RU" sz="3200" b="1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26</a:t>
            </a:fld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Базовые учебные действия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3279" y="1385777"/>
            <a:ext cx="1905270" cy="712836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14" name="Скругленный прямоугольник 13"/>
          <p:cNvSpPr/>
          <p:nvPr/>
        </p:nvSpPr>
        <p:spPr>
          <a:xfrm>
            <a:off x="4721128" y="1406655"/>
            <a:ext cx="1905270" cy="712836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17" name="Скругленный прямоугольник 16"/>
          <p:cNvSpPr/>
          <p:nvPr/>
        </p:nvSpPr>
        <p:spPr>
          <a:xfrm>
            <a:off x="6807507" y="1394874"/>
            <a:ext cx="2231476" cy="703739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grpSp>
        <p:nvGrpSpPr>
          <p:cNvPr id="19" name="Группа 18"/>
          <p:cNvGrpSpPr/>
          <p:nvPr/>
        </p:nvGrpSpPr>
        <p:grpSpPr>
          <a:xfrm>
            <a:off x="683568" y="2420888"/>
            <a:ext cx="1622458" cy="3528392"/>
            <a:chOff x="386650" y="1269134"/>
            <a:chExt cx="1622458" cy="3292314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386650" y="1269134"/>
              <a:ext cx="1622458" cy="329231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434170" y="1316654"/>
              <a:ext cx="1527418" cy="31972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20320" rIns="30480" bIns="2032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готовность ребёнка к принятию новой роли ученика, понимание им на доступном уровне ролевых функций и включение в процесс обучения на основе интереса к его содержанию и организации</a:t>
              </a:r>
              <a:endParaRPr lang="ru-RU" sz="16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787865" y="2441277"/>
            <a:ext cx="1682421" cy="3523440"/>
            <a:chOff x="2615666" y="1269134"/>
            <a:chExt cx="1682421" cy="332169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2615666" y="1269134"/>
              <a:ext cx="1682421" cy="3321690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2664942" y="1318410"/>
              <a:ext cx="1583869" cy="3223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22860" rIns="3429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обеспечивают</a:t>
              </a:r>
              <a:r>
                <a:rPr lang="ru-RU" sz="24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успешную работу на любом уроке в любом этапе обучения</a:t>
              </a:r>
              <a:endParaRPr lang="ru-RU" sz="24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4907280" y="2475116"/>
            <a:ext cx="1847796" cy="3474164"/>
            <a:chOff x="4844682" y="1269134"/>
            <a:chExt cx="1847796" cy="3315954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4844682" y="1269134"/>
              <a:ext cx="1847796" cy="3315954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4898802" y="1323254"/>
              <a:ext cx="1739556" cy="32077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представлены комплексом начальных логических операций для дальнейшего формирования логического мышления школьников</a:t>
              </a:r>
              <a:endParaRPr lang="ru-RU" sz="20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140633" y="2487276"/>
            <a:ext cx="1898350" cy="3469212"/>
            <a:chOff x="7138940" y="1269134"/>
            <a:chExt cx="1604380" cy="3337101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7138940" y="1269134"/>
              <a:ext cx="1604380" cy="3337101"/>
            </a:xfrm>
            <a:prstGeom prst="roundRect">
              <a:avLst>
                <a:gd name="adj" fmla="val 10000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7185931" y="1316125"/>
              <a:ext cx="1510398" cy="32431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25400" rIns="381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способность вступать 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 </a:t>
              </a:r>
              <a:r>
                <a:rPr lang="ru-RU" sz="16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коммуникацию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со взрослыми и </a:t>
              </a: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сверстниками</a:t>
              </a:r>
              <a:r>
                <a:rPr lang="ru-RU" sz="20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в процессе обучения</a:t>
              </a:r>
              <a:endParaRPr lang="ru-RU" sz="20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33" name="Соединительная линия уступом 32"/>
          <p:cNvCxnSpPr/>
          <p:nvPr/>
        </p:nvCxnSpPr>
        <p:spPr>
          <a:xfrm rot="16200000" flipH="1">
            <a:off x="-584990" y="3201165"/>
            <a:ext cx="2324850" cy="185775"/>
          </a:xfrm>
          <a:prstGeom prst="bentConnector3">
            <a:avLst>
              <a:gd name="adj1" fmla="val 101538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6" name="Соединительная линия уступом 35"/>
          <p:cNvCxnSpPr/>
          <p:nvPr/>
        </p:nvCxnSpPr>
        <p:spPr>
          <a:xfrm rot="16200000" flipH="1">
            <a:off x="1562290" y="3201166"/>
            <a:ext cx="2324850" cy="185775"/>
          </a:xfrm>
          <a:prstGeom prst="bentConnector3">
            <a:avLst>
              <a:gd name="adj1" fmla="val 101538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7" name="Соединительная линия уступом 36"/>
          <p:cNvCxnSpPr/>
          <p:nvPr/>
        </p:nvCxnSpPr>
        <p:spPr>
          <a:xfrm rot="16200000" flipH="1">
            <a:off x="3651591" y="3201165"/>
            <a:ext cx="2324850" cy="185775"/>
          </a:xfrm>
          <a:prstGeom prst="bentConnector3">
            <a:avLst>
              <a:gd name="adj1" fmla="val 101538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8" name="Соединительная линия уступом 37"/>
          <p:cNvCxnSpPr/>
          <p:nvPr/>
        </p:nvCxnSpPr>
        <p:spPr>
          <a:xfrm rot="16200000" flipH="1">
            <a:off x="5871315" y="3189029"/>
            <a:ext cx="2324850" cy="185775"/>
          </a:xfrm>
          <a:prstGeom prst="bentConnector3">
            <a:avLst>
              <a:gd name="adj1" fmla="val 101538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9" name="Скругленный прямоугольник 4"/>
          <p:cNvSpPr/>
          <p:nvPr/>
        </p:nvSpPr>
        <p:spPr>
          <a:xfrm>
            <a:off x="335035" y="1431057"/>
            <a:ext cx="1863514" cy="671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30480" tIns="20320" rIns="3048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</a:t>
            </a:r>
            <a:endParaRPr lang="ru-RU" sz="16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532826" y="1384188"/>
            <a:ext cx="1905270" cy="712836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43" name="Скругленный прямоугольник 4"/>
          <p:cNvSpPr/>
          <p:nvPr/>
        </p:nvSpPr>
        <p:spPr>
          <a:xfrm>
            <a:off x="2553319" y="1427533"/>
            <a:ext cx="1863514" cy="671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30480" tIns="20320" rIns="30480" bIns="2032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Aft>
                <a:spcPct val="35000"/>
              </a:spcAft>
            </a:pP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РЕГУЛЯТИВНЫЕ</a:t>
            </a:r>
            <a:endParaRPr lang="ru-RU" sz="16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"/>
          <p:cNvSpPr/>
          <p:nvPr/>
        </p:nvSpPr>
        <p:spPr>
          <a:xfrm>
            <a:off x="4721128" y="1449367"/>
            <a:ext cx="1863514" cy="67108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26670" tIns="17780" rIns="26670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ПОЗНАВАТЕЛЬНЫЕ</a:t>
            </a:r>
            <a:endParaRPr lang="ru-RU" sz="14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"/>
          <p:cNvSpPr/>
          <p:nvPr/>
        </p:nvSpPr>
        <p:spPr>
          <a:xfrm>
            <a:off x="6807507" y="1449367"/>
            <a:ext cx="2189720" cy="66251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26670" tIns="17780" rIns="26670" bIns="17780" numCol="1" spcCol="1270" anchor="ctr" anchorCtr="0">
            <a:no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КОММУНИКАТИВНЫЕ </a:t>
            </a:r>
            <a:endParaRPr lang="ru-RU" sz="14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028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9" grpId="0"/>
      <p:bldP spid="43" grpId="0"/>
      <p:bldP spid="44" grpId="0"/>
      <p:bldP spid="4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Мониторинг БУД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6929486" cy="4572032"/>
          </a:xfrm>
          <a:prstGeom prst="rect">
            <a:avLst/>
          </a:prstGeom>
          <a:noFill/>
          <a:ln w="2857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Практическая работа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71495"/>
            <a:ext cx="2286000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3491880" y="1268760"/>
            <a:ext cx="5194920" cy="4857403"/>
          </a:xfrm>
        </p:spPr>
        <p:txBody>
          <a:bodyPr/>
          <a:lstStyle/>
          <a:p>
            <a:pPr marL="0" indent="0" algn="r">
              <a:buNone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Работаем в группе с приложением № 1</a:t>
            </a:r>
          </a:p>
          <a:p>
            <a:pPr marL="0" indent="0" algn="just">
              <a:buNone/>
            </a:pPr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</a:p>
          <a:p>
            <a:pPr marL="0" indent="0" algn="just">
              <a:buNone/>
            </a:pPr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Выберите </a:t>
            </a:r>
            <a:r>
              <a:rPr lang="ru-RU" sz="32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учебные </a:t>
            </a:r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умения и соотнесите их с базовым учебным действием.</a:t>
            </a:r>
            <a:endParaRPr lang="ru-RU" sz="32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Инструкция при работе с Тестом</a:t>
            </a: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428596" y="1142984"/>
            <a:ext cx="828680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1.На рабочем столе откройте папку ТЕСТ ( в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правом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верхнем углу).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2.Выберите тест для НАЧАЛЬНОЙ или для СТАРШЕЙ ступени.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3.В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левом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верхнем углу выберите ЛИЧНОСТНЫЕ учебные действия. 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4.В пустом квадратике отметьте галочкой 4 учебных действия, которые по вашему мнению подходят к ЛИЧНОСТНЫМ учебным действиям. Нажмите ДАЛЕЕ.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5.Выберите по 4 действия  из всех представленных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учебных действий (последовательно) и нажмите ГОТОВО.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6.После автоматической обработки теста, проверьте правильность его выполнения. Для этого: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6.1. Выберите в левом верхнем углу ЛИЧНОСТНЫЕ учебные действия: если действие выбрано правильно - в квадратике стоит галочка и знак «+», если действие выбрано неправильно - в квадратике стоит прочерк и знак «-» или «+».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.Проверьте выбор правильных ответов по всем четырём действиям.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Закройте Тест.</a:t>
            </a:r>
          </a:p>
          <a:p>
            <a:pPr marL="0" indent="0" algn="ctr">
              <a:buNone/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ЖЕЛАЕМ УСПЕХА!</a:t>
            </a:r>
          </a:p>
          <a:p>
            <a:pPr algn="just"/>
            <a:endParaRPr lang="ru-RU" sz="2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175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инициативы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«Наша новая школа»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1714488"/>
            <a:ext cx="6858016" cy="4125923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Переход на новые образовательные стандарты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системы поддержки талантливых детей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учительского потенциала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Изменение инфраструктуры школьной сети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Сохранение и укрепление здоровья школьников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самостоятельности школ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pic>
        <p:nvPicPr>
          <p:cNvPr id="5" name="Picture 2" descr="http://im5-tub-ru.yandex.net/i?id=282278902-15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0108"/>
            <a:ext cx="2143140" cy="15209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12700" cap="sq">
            <a:solidFill>
              <a:srgbClr val="66990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3" name="Прямоугольник 2"/>
          <p:cNvSpPr/>
          <p:nvPr/>
        </p:nvSpPr>
        <p:spPr>
          <a:xfrm>
            <a:off x="714115" y="1124744"/>
            <a:ext cx="738627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Если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ответили верно –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pPr indent="982663"/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ЗАМЕЧАТЕЛЬНО</a:t>
            </a:r>
            <a:r>
              <a:rPr lang="ru-RU" sz="28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8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1077913" algn="l"/>
              </a:tabLst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Можете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похвалить  себя за  то, что хорошо смогли разобраться в теории, легче будет применять знания на практике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1077913" algn="l"/>
              </a:tabLst>
            </a:pPr>
            <a:endParaRPr lang="ru-RU" sz="28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1077913" algn="l"/>
              </a:tabLst>
            </a:pPr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у вас </a:t>
            </a:r>
            <a:r>
              <a:rPr lang="ru-RU" sz="2800" b="1" i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ошибки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вы старались!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Вам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нужно еще раз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обратиться к теории…. </a:t>
            </a: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 вас все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получится!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93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2" descr="Картинка 1 из 57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288" y="2060848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565092" y="236998"/>
            <a:ext cx="8286808" cy="14638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комплексной </a:t>
            </a:r>
            <a:r>
              <a:rPr lang="ru-RU" alt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помощи </a:t>
            </a:r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 с </a:t>
            </a:r>
            <a:r>
              <a:rPr lang="ru-RU" alt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ОВЗ </a:t>
            </a:r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программу   </a:t>
            </a:r>
            <a:endParaRPr lang="ru-RU" altLang="ru-RU" sz="32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коррекционной </a:t>
            </a:r>
            <a:r>
              <a:rPr lang="ru-RU" alt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работы</a:t>
            </a:r>
            <a:endParaRPr lang="ru-RU" altLang="ru-RU" sz="3200" b="1" i="1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/>
          </a:p>
        </p:txBody>
      </p:sp>
      <p:pic>
        <p:nvPicPr>
          <p:cNvPr id="7" name="Picture 2" descr="D:\Мои рисунки\Sony Ericsson\DSC0035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2204864"/>
            <a:ext cx="4951186" cy="340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Картинка 1 из 57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1404" y="2060848"/>
            <a:ext cx="15113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36912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  <p:sp>
        <p:nvSpPr>
          <p:cNvPr id="5" name="TextBox 3"/>
          <p:cNvSpPr txBox="1">
            <a:spLocks noGrp="1" noChangeArrowheads="1"/>
          </p:cNvSpPr>
          <p:nvPr>
            <p:ph idx="1"/>
          </p:nvPr>
        </p:nvSpPr>
        <p:spPr bwMode="auto">
          <a:xfrm>
            <a:off x="714348" y="424558"/>
            <a:ext cx="7920880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95250">
              <a:buNone/>
            </a:pPr>
            <a:r>
              <a:rPr lang="ru-RU" alt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pPr marL="0" indent="0">
              <a:buNone/>
            </a:pPr>
            <a:r>
              <a:rPr lang="ru-RU" altLang="ru-RU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</a:t>
            </a:r>
            <a:r>
              <a:rPr lang="ru-RU" altLang="ru-RU" sz="20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системы комплексного 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психолого-медико-педагогического</a:t>
            </a:r>
            <a:r>
              <a:rPr lang="ru-RU" alt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сопровождения </a:t>
            </a:r>
            <a:r>
              <a:rPr lang="ru-RU" alt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процесса </a:t>
            </a:r>
            <a:r>
              <a:rPr lang="ru-RU" altLang="ru-RU" sz="20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освоения АООП</a:t>
            </a:r>
            <a:endParaRPr lang="ru-RU" altLang="ru-RU" sz="2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92644" y="3140968"/>
            <a:ext cx="7572428" cy="31700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marL="457200" lvl="0" indent="-457200">
              <a:buFontTx/>
              <a:buAutoNum type="arabicPeriod"/>
            </a:pP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Выявление</a:t>
            </a:r>
            <a:r>
              <a:rPr lang="ru-RU" alt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особых образовательных потребностей обучающихся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Осуществление</a:t>
            </a:r>
            <a:r>
              <a:rPr lang="ru-RU" alt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индивидуально ориентированной </a:t>
            </a:r>
            <a:r>
              <a:rPr lang="ru-RU" altLang="ru-RU" sz="2000" b="1" i="1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психолого-медико-педагогической</a:t>
            </a: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помощи </a:t>
            </a:r>
            <a:r>
              <a:rPr lang="ru-RU" alt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детям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Разработка и реализация индивидуальных учебных планов, организация индивидуальных и групповых занятий </a:t>
            </a:r>
            <a:endParaRPr lang="ru-RU" altLang="ru-RU" sz="2000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Реализация системы мероприятий по социальной адаптации</a:t>
            </a:r>
          </a:p>
          <a:p>
            <a:pPr marL="457200" indent="-457200">
              <a:buFontTx/>
              <a:buAutoNum type="arabicPeriod"/>
            </a:pPr>
            <a:r>
              <a:rPr lang="ru-RU" alt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Оказание родителям консультативной и методической помощи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14938" y="2262607"/>
            <a:ext cx="15017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6536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3500430" y="2724151"/>
            <a:ext cx="2928958" cy="15621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</a:t>
            </a:r>
            <a:br>
              <a:rPr lang="ru-RU" sz="1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КОРРЕКЦИОННОЙ </a:t>
            </a:r>
          </a:p>
          <a:p>
            <a:pPr algn="ctr">
              <a:defRPr/>
            </a:pPr>
            <a:r>
              <a:rPr lang="ru-RU" sz="1600" b="1" i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</a:t>
            </a:r>
          </a:p>
          <a:p>
            <a:pPr algn="ctr">
              <a:defRPr/>
            </a:pPr>
            <a:endParaRPr lang="ru-RU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подготовка 28"/>
          <p:cNvSpPr/>
          <p:nvPr/>
        </p:nvSpPr>
        <p:spPr>
          <a:xfrm rot="901986">
            <a:off x="1489806" y="2192435"/>
            <a:ext cx="2276475" cy="1254835"/>
          </a:xfrm>
          <a:prstGeom prst="flowChartPreparati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Блок-схема: подготовка 29"/>
          <p:cNvSpPr/>
          <p:nvPr/>
        </p:nvSpPr>
        <p:spPr>
          <a:xfrm rot="18662589">
            <a:off x="1671493" y="4622799"/>
            <a:ext cx="2602912" cy="1260475"/>
          </a:xfrm>
          <a:prstGeom prst="flowChartPreparati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solidFill>
                <a:schemeClr val="bg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solidFill>
                <a:schemeClr val="bg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Блок-схема: подготовка 30"/>
          <p:cNvSpPr/>
          <p:nvPr/>
        </p:nvSpPr>
        <p:spPr>
          <a:xfrm rot="2633362">
            <a:off x="5427187" y="4661230"/>
            <a:ext cx="2617788" cy="1254835"/>
          </a:xfrm>
          <a:prstGeom prst="flowChartPreparati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Блок-схема: подготовка 31"/>
          <p:cNvSpPr/>
          <p:nvPr/>
        </p:nvSpPr>
        <p:spPr>
          <a:xfrm rot="16200000">
            <a:off x="3659280" y="626968"/>
            <a:ext cx="2514411" cy="1260475"/>
          </a:xfrm>
          <a:prstGeom prst="flowChartPreparati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Блок-схема: подготовка 32"/>
          <p:cNvSpPr/>
          <p:nvPr/>
        </p:nvSpPr>
        <p:spPr>
          <a:xfrm rot="20335426">
            <a:off x="6069321" y="1995194"/>
            <a:ext cx="2590271" cy="1260475"/>
          </a:xfrm>
          <a:prstGeom prst="flowChartPreparation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TextBox 2"/>
          <p:cNvSpPr txBox="1">
            <a:spLocks noChangeArrowheads="1"/>
          </p:cNvSpPr>
          <p:nvPr/>
        </p:nvSpPr>
        <p:spPr bwMode="auto">
          <a:xfrm rot="1094471">
            <a:off x="1592462" y="2342932"/>
            <a:ext cx="2078037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Социально-педагогическое</a:t>
            </a:r>
          </a:p>
          <a:p>
            <a:pPr algn="ctr"/>
            <a:r>
              <a:rPr lang="ru-RU" alt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сопровождение </a:t>
            </a:r>
          </a:p>
        </p:txBody>
      </p:sp>
      <p:sp>
        <p:nvSpPr>
          <p:cNvPr id="14345" name="TextBox 3"/>
          <p:cNvSpPr txBox="1">
            <a:spLocks noChangeArrowheads="1"/>
          </p:cNvSpPr>
          <p:nvPr/>
        </p:nvSpPr>
        <p:spPr bwMode="auto">
          <a:xfrm rot="-1174115">
            <a:off x="6077312" y="2268061"/>
            <a:ext cx="27035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Диагностическая</a:t>
            </a:r>
            <a:r>
              <a:rPr lang="ru-RU" alt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</a:t>
            </a:r>
          </a:p>
          <a:p>
            <a:pPr algn="ctr"/>
            <a:endParaRPr lang="ru-RU" alt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46" name="TextBox 4"/>
          <p:cNvSpPr txBox="1">
            <a:spLocks noChangeArrowheads="1"/>
          </p:cNvSpPr>
          <p:nvPr/>
        </p:nvSpPr>
        <p:spPr bwMode="auto">
          <a:xfrm rot="-5400000">
            <a:off x="4021226" y="734287"/>
            <a:ext cx="201612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Коррекционно-развивающая</a:t>
            </a:r>
            <a:r>
              <a:rPr lang="ru-RU" alt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работа</a:t>
            </a:r>
          </a:p>
          <a:p>
            <a:pPr algn="ctr"/>
            <a:endParaRPr lang="ru-RU" alt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47" name="TextBox 14"/>
          <p:cNvSpPr txBox="1">
            <a:spLocks noChangeArrowheads="1"/>
          </p:cNvSpPr>
          <p:nvPr/>
        </p:nvSpPr>
        <p:spPr bwMode="auto">
          <a:xfrm rot="2812972">
            <a:off x="5534025" y="5034748"/>
            <a:ext cx="23526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Консультативная </a:t>
            </a:r>
            <a:r>
              <a:rPr lang="ru-RU" alt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работа</a:t>
            </a:r>
          </a:p>
          <a:p>
            <a:pPr algn="ctr"/>
            <a:endParaRPr lang="ru-RU" alt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348" name="TextBox 15"/>
          <p:cNvSpPr txBox="1">
            <a:spLocks noChangeArrowheads="1"/>
          </p:cNvSpPr>
          <p:nvPr/>
        </p:nvSpPr>
        <p:spPr bwMode="auto">
          <a:xfrm rot="-3010265">
            <a:off x="1929034" y="4626078"/>
            <a:ext cx="21653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0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Информационно-просветительская работа</a:t>
            </a:r>
          </a:p>
          <a:p>
            <a:pPr algn="ctr"/>
            <a:endParaRPr lang="ru-RU" altLang="ru-RU" sz="2000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4349" name="Picture 11" descr="Мальчикбезф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1703388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G:\ФГОС\педсовет КАртинки\f_clip_image001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333375"/>
            <a:ext cx="8208963" cy="6335713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74900" y="196850"/>
            <a:ext cx="462722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 программы </a:t>
            </a:r>
          </a:p>
        </p:txBody>
      </p:sp>
      <p:pic>
        <p:nvPicPr>
          <p:cNvPr id="16387" name="Picture 8" descr="G:\ФГОС\педсовет КАртинки\32201112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4786322"/>
            <a:ext cx="37274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 descr="G:\ФГОС\педсовет КАртинки\e79d8e3b375c5283dd3a35ec54532f2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1863" y="1760538"/>
            <a:ext cx="293370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7" descr="G:\ФГОС\педсовет КАртинки\8292013_42250_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33788" y="1411288"/>
            <a:ext cx="1766887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000108"/>
            <a:ext cx="374015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Специалисты</a:t>
            </a:r>
          </a:p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образовательной организации</a:t>
            </a:r>
          </a:p>
          <a:p>
            <a:endParaRPr lang="ru-RU" sz="2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35663" y="1057275"/>
            <a:ext cx="32083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Специалисты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ОО с </a:t>
            </a:r>
            <a:r>
              <a:rPr lang="ru-RU" sz="2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другими организациями</a:t>
            </a:r>
          </a:p>
        </p:txBody>
      </p:sp>
      <p:sp>
        <p:nvSpPr>
          <p:cNvPr id="16392" name="TextBox 7"/>
          <p:cNvSpPr txBox="1">
            <a:spLocks noChangeArrowheads="1"/>
          </p:cNvSpPr>
          <p:nvPr/>
        </p:nvSpPr>
        <p:spPr bwMode="auto">
          <a:xfrm>
            <a:off x="4714876" y="4429132"/>
            <a:ext cx="39556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ПАРТНЁРСТВО</a:t>
            </a:r>
            <a:endParaRPr lang="ru-RU" altLang="ru-RU" sz="2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3" name="Picture 4" descr="G:\ФГОС\педсовет КАртинки\6839_html_4d1c3e37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57290" y="5429264"/>
            <a:ext cx="1585913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5" descr="G:\ФГОС\педсовет КАртинки\1354609065_1351589254_-stol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9750" y="1703388"/>
            <a:ext cx="2451100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низ 8"/>
          <p:cNvSpPr/>
          <p:nvPr/>
        </p:nvSpPr>
        <p:spPr>
          <a:xfrm rot="17244887">
            <a:off x="5461000" y="2463800"/>
            <a:ext cx="485775" cy="12477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294188" y="3825875"/>
            <a:ext cx="484187" cy="981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 rot="3712238">
            <a:off x="2975769" y="2501106"/>
            <a:ext cx="485775" cy="1198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398" name="TextBox 3"/>
          <p:cNvSpPr txBox="1">
            <a:spLocks noChangeArrowheads="1"/>
          </p:cNvSpPr>
          <p:nvPr/>
        </p:nvSpPr>
        <p:spPr bwMode="auto">
          <a:xfrm>
            <a:off x="918440" y="4413601"/>
            <a:ext cx="207240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Договор + Программа</a:t>
            </a:r>
            <a:endParaRPr lang="ru-RU" altLang="ru-RU" sz="2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930650" y="1060450"/>
            <a:ext cx="11632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392" grpId="0"/>
      <p:bldP spid="9" grpId="0" animBg="1"/>
      <p:bldP spid="20" grpId="0" animBg="1"/>
      <p:bldP spid="21" grpId="0" animBg="1"/>
      <p:bldP spid="16398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63713" y="444500"/>
            <a:ext cx="5903912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Психолого-медико-педагогический консилиум</a:t>
            </a:r>
          </a:p>
        </p:txBody>
      </p:sp>
      <p:pic>
        <p:nvPicPr>
          <p:cNvPr id="16387" name="Picture 7" descr="G:\ФГОС\педсовет КАртинки\училк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16688" y="2141538"/>
            <a:ext cx="1150937" cy="113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763713" y="3860800"/>
            <a:ext cx="5915025" cy="7270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Психолого-медико-педагогическая служба  сопровождения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8" y="444500"/>
            <a:ext cx="673100" cy="40433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413750" y="488950"/>
            <a:ext cx="547688" cy="402272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6391" name="Picture 6" descr="G:\ФГОС\педсовет КАртинки\50335686a0e09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76550" y="2159000"/>
            <a:ext cx="1147763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7" descr="G:\ФГОС\педсовет КАртинки\cms-image-00000853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52600" y="2143125"/>
            <a:ext cx="1125538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8" descr="G:\ФГОС\педсовет КАртинки\Enseignants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24313" y="2127250"/>
            <a:ext cx="12620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G:\ФГОС\педсовет КАртинки\i (14)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92725" y="2159000"/>
            <a:ext cx="1223963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TextBox 6"/>
          <p:cNvSpPr txBox="1">
            <a:spLocks noChangeArrowheads="1"/>
          </p:cNvSpPr>
          <p:nvPr/>
        </p:nvSpPr>
        <p:spPr bwMode="auto">
          <a:xfrm rot="-5400000">
            <a:off x="-855662" y="1988593"/>
            <a:ext cx="33051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 совет,</a:t>
            </a:r>
          </a:p>
          <a:p>
            <a:r>
              <a:rPr lang="ru-RU" altLang="ru-RU" sz="22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администрация школы</a:t>
            </a:r>
          </a:p>
        </p:txBody>
      </p:sp>
      <p:sp>
        <p:nvSpPr>
          <p:cNvPr id="16396" name="TextBox 8"/>
          <p:cNvSpPr txBox="1">
            <a:spLocks noChangeArrowheads="1"/>
          </p:cNvSpPr>
          <p:nvPr/>
        </p:nvSpPr>
        <p:spPr bwMode="auto">
          <a:xfrm rot="-5400000">
            <a:off x="7397576" y="1787675"/>
            <a:ext cx="2432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2400" b="1" i="1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детей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2279650" y="1344613"/>
            <a:ext cx="0" cy="6746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1155700" y="642938"/>
            <a:ext cx="608013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7704138" y="687388"/>
            <a:ext cx="69056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144588" y="4030663"/>
            <a:ext cx="60642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3449638" y="1387475"/>
            <a:ext cx="6350" cy="6318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572000" y="1387475"/>
            <a:ext cx="0" cy="6318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7019925" y="1387475"/>
            <a:ext cx="0" cy="6191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5905500" y="1387475"/>
            <a:ext cx="0" cy="5905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H="1">
            <a:off x="1192213" y="2254250"/>
            <a:ext cx="58896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7685088" y="2465388"/>
            <a:ext cx="72866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H="1">
            <a:off x="7685088" y="4025900"/>
            <a:ext cx="650875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V="1">
            <a:off x="2268538" y="3292475"/>
            <a:ext cx="0" cy="56832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3449638" y="3279775"/>
            <a:ext cx="0" cy="5699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654550" y="3290888"/>
            <a:ext cx="0" cy="5699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5922963" y="3290888"/>
            <a:ext cx="0" cy="5699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>
            <a:off x="7099300" y="3292475"/>
            <a:ext cx="0" cy="5699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3362325" y="4613275"/>
            <a:ext cx="0" cy="5699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80063" y="4640263"/>
            <a:ext cx="0" cy="5699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6415" name="Picture 13" descr="G:\ФГОС\педсовет КАртинки\i (1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2138" y="5229225"/>
            <a:ext cx="26971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16" name="TextBox 32"/>
          <p:cNvSpPr txBox="1">
            <a:spLocks noChangeArrowheads="1"/>
          </p:cNvSpPr>
          <p:nvPr/>
        </p:nvSpPr>
        <p:spPr bwMode="auto">
          <a:xfrm>
            <a:off x="1809749" y="1716087"/>
            <a:ext cx="1611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</a:t>
            </a:r>
          </a:p>
        </p:txBody>
      </p:sp>
      <p:sp>
        <p:nvSpPr>
          <p:cNvPr id="16417" name="TextBox 33"/>
          <p:cNvSpPr txBox="1">
            <a:spLocks noChangeArrowheads="1"/>
          </p:cNvSpPr>
          <p:nvPr/>
        </p:nvSpPr>
        <p:spPr bwMode="auto">
          <a:xfrm>
            <a:off x="4130675" y="1698625"/>
            <a:ext cx="139821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педагог</a:t>
            </a:r>
          </a:p>
        </p:txBody>
      </p:sp>
      <p:sp>
        <p:nvSpPr>
          <p:cNvPr id="16418" name="TextBox 35"/>
          <p:cNvSpPr txBox="1">
            <a:spLocks noChangeArrowheads="1"/>
          </p:cNvSpPr>
          <p:nvPr/>
        </p:nvSpPr>
        <p:spPr bwMode="auto">
          <a:xfrm>
            <a:off x="5210175" y="1703387"/>
            <a:ext cx="220294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медработник</a:t>
            </a:r>
          </a:p>
        </p:txBody>
      </p:sp>
      <p:sp>
        <p:nvSpPr>
          <p:cNvPr id="16419" name="TextBox 37"/>
          <p:cNvSpPr txBox="1">
            <a:spLocks noChangeArrowheads="1"/>
          </p:cNvSpPr>
          <p:nvPr/>
        </p:nvSpPr>
        <p:spPr bwMode="auto">
          <a:xfrm>
            <a:off x="6516688" y="1703387"/>
            <a:ext cx="18936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соцпедагог</a:t>
            </a:r>
          </a:p>
        </p:txBody>
      </p:sp>
      <p:sp>
        <p:nvSpPr>
          <p:cNvPr id="36" name="TextBox 33"/>
          <p:cNvSpPr txBox="1">
            <a:spLocks noChangeArrowheads="1"/>
          </p:cNvSpPr>
          <p:nvPr/>
        </p:nvSpPr>
        <p:spPr bwMode="auto">
          <a:xfrm>
            <a:off x="2878745" y="1725612"/>
            <a:ext cx="139821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логопед</a:t>
            </a:r>
            <a:endParaRPr lang="ru-RU" altLang="ru-RU" sz="1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/>
          <a:lstStyle/>
          <a:p>
            <a:pPr>
              <a:defRPr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выполнения программы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650" y="1339850"/>
            <a:ext cx="2160588" cy="1944688"/>
          </a:xfrm>
          <a:prstGeom prst="downArrowCallout">
            <a:avLst>
              <a:gd name="adj1" fmla="val 18648"/>
              <a:gd name="adj2" fmla="val 25000"/>
              <a:gd name="adj3" fmla="val 25000"/>
              <a:gd name="adj4" fmla="val 32425"/>
            </a:avLst>
          </a:prstGeom>
          <a:ln>
            <a:solidFill>
              <a:schemeClr val="accent5">
                <a:lumMod val="75000"/>
              </a:schemeClr>
            </a:solidFill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ru-RU" alt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Карты развития 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бъект 3"/>
          <p:cNvSpPr txBox="1">
            <a:spLocks/>
          </p:cNvSpPr>
          <p:nvPr/>
        </p:nvSpPr>
        <p:spPr bwMode="auto">
          <a:xfrm>
            <a:off x="3543300" y="1347788"/>
            <a:ext cx="2160588" cy="1944687"/>
          </a:xfrm>
          <a:prstGeom prst="downArrowCallout">
            <a:avLst>
              <a:gd name="adj1" fmla="val 18648"/>
              <a:gd name="adj2" fmla="val 25000"/>
              <a:gd name="adj3" fmla="val 25000"/>
              <a:gd name="adj4" fmla="val 32425"/>
            </a:avLst>
          </a:prstGeom>
          <a:ln>
            <a:solidFill>
              <a:schemeClr val="accent5">
                <a:lumMod val="75000"/>
              </a:schemeClr>
            </a:solidFill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  <a:defRPr/>
            </a:pPr>
            <a:r>
              <a:rPr lang="ru-RU" alt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  карты 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3"/>
          <p:cNvSpPr txBox="1">
            <a:spLocks/>
          </p:cNvSpPr>
          <p:nvPr/>
        </p:nvSpPr>
        <p:spPr bwMode="auto">
          <a:xfrm>
            <a:off x="6443663" y="1347788"/>
            <a:ext cx="2159000" cy="1944687"/>
          </a:xfrm>
          <a:prstGeom prst="downArrowCallout">
            <a:avLst>
              <a:gd name="adj1" fmla="val 18648"/>
              <a:gd name="adj2" fmla="val 25000"/>
              <a:gd name="adj3" fmla="val 25000"/>
              <a:gd name="adj4" fmla="val 32425"/>
            </a:avLst>
          </a:prstGeom>
          <a:ln>
            <a:solidFill>
              <a:schemeClr val="accent5">
                <a:lumMod val="75000"/>
              </a:schemeClr>
            </a:solidFill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  <a:defRPr/>
            </a:pPr>
            <a:r>
              <a:rPr lang="ru-RU" alt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Дневники наблюдений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4" name="Picture 2" descr="G:\ФГОС\педсовет КАртинки\CAM0027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3473450"/>
            <a:ext cx="2735262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3" descr="G:\ФГОС\педсовет КАртинки\CAM002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7925" y="3457575"/>
            <a:ext cx="2622550" cy="272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G:\ФГОС\педсовет КАртинки\265517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3325" y="3473450"/>
            <a:ext cx="1927225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83112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6712"/>
            <a:ext cx="7978080" cy="1143000"/>
          </a:xfrm>
        </p:spPr>
        <p:txBody>
          <a:bodyPr/>
          <a:lstStyle/>
          <a:p>
            <a:pPr lvl="0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и формы организации внеурочной деятельности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pic>
        <p:nvPicPr>
          <p:cNvPr id="3074" name="Picture 2" descr="http://acschool37.ucoz.ru/_ph/1/3909917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34760"/>
            <a:ext cx="2970716" cy="222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34760"/>
            <a:ext cx="3028012" cy="222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93874" y="4442238"/>
            <a:ext cx="2822880" cy="20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0" y="-16096"/>
            <a:ext cx="2157462" cy="7560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2161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908720"/>
            <a:ext cx="8286808" cy="5377800"/>
          </a:xfrm>
        </p:spPr>
        <p:txBody>
          <a:bodyPr/>
          <a:lstStyle/>
          <a:p>
            <a:pPr algn="l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pPr algn="l"/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достижения обучающимся  социального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опыта</a:t>
            </a:r>
          </a:p>
          <a:p>
            <a:pPr algn="l"/>
            <a:endParaRPr lang="ru-RU" b="1" i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  <a:p>
            <a:pPr algn="l"/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коррекция 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всех компонентов психофизического, интеллектуального, личностного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обучающегося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098" name="Picture 2" descr="http://lezori.ucoz.ru/glavnaya/book-81-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029" y="1124745"/>
            <a:ext cx="82809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7482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229600" cy="576899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ФГОС НАЧАЛЬНОГО ОБЩЕГО ОБРАЗОВАНИЯ </a:t>
            </a: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 приказом от 6 октября 2009 года №373</a:t>
            </a:r>
          </a:p>
          <a:p>
            <a:pPr algn="just">
              <a:buNone/>
            </a:pP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С 1.09.2011 все ОУ РФ работать по ФГОС второго поколения, начиная с 1 класса поэтапно;</a:t>
            </a:r>
          </a:p>
          <a:p>
            <a:pPr algn="just">
              <a:buNone/>
            </a:pPr>
            <a:endParaRPr lang="ru-RU" sz="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ФГОС ОСНОВНОГО ОБЩЕГО ОБРАЗОВАНИЯ </a:t>
            </a:r>
            <a:endParaRPr lang="ru-RU" sz="22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indent="287338" algn="just">
              <a:buNone/>
            </a:pP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 приказом от 17 декабря 2010 года №1897</a:t>
            </a:r>
            <a:endParaRPr lang="ru-RU" sz="2200" dirty="0" smtClean="0"/>
          </a:p>
          <a:p>
            <a:pPr algn="just"/>
            <a:endParaRPr lang="ru-RU" sz="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ФГОС СРЕДНЕГО (ПОЛНОГО) ОБЩЕГО ОБРАЗОВАНИЯ </a:t>
            </a:r>
            <a:endParaRPr lang="ru-RU" sz="22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630238" indent="0" algn="just">
              <a:buNone/>
            </a:pP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 приказом от 17 мая 2012 года №413</a:t>
            </a:r>
            <a:endParaRPr lang="ru-RU" sz="2200" dirty="0" smtClean="0"/>
          </a:p>
          <a:p>
            <a:pPr algn="just">
              <a:buNone/>
            </a:pPr>
            <a:endParaRPr lang="ru-RU" sz="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 ФГОС ДЛЯ ОБУЧАЮЩИХСЯ С УМСТВЕННОЙ ОТСТАЛОСТЬЮ </a:t>
            </a:r>
          </a:p>
          <a:p>
            <a:pPr indent="19050">
              <a:buNone/>
            </a:pPr>
            <a:r>
              <a:rPr lang="ru-RU" sz="2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(сентябрь 2014 г.)</a:t>
            </a:r>
            <a:endParaRPr lang="ru-RU" sz="2200" b="1" i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691474">
            <a:off x="7455314" y="4531579"/>
            <a:ext cx="1218676" cy="20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Состояние разработки и утверждения стандартов</a:t>
            </a:r>
            <a:r>
              <a:rPr lang="ru-RU" sz="32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внеурочной деятельности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89416253"/>
              </p:ext>
            </p:extLst>
          </p:nvPr>
        </p:nvGraphicFramePr>
        <p:xfrm>
          <a:off x="683568" y="1340768"/>
          <a:ext cx="7715200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759860" y="3573016"/>
            <a:ext cx="1384140" cy="45443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итмика</a:t>
            </a:r>
            <a:endParaRPr lang="ru-RU" sz="15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65736" y="3933056"/>
            <a:ext cx="2378264" cy="77902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психологические </a:t>
            </a:r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занятия </a:t>
            </a:r>
            <a:endParaRPr lang="ru-RU" sz="15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1185" y="2420888"/>
            <a:ext cx="2457350" cy="77902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логопедические занятия</a:t>
            </a:r>
            <a:endParaRPr lang="ru-RU" sz="15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614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20626221"/>
              </p:ext>
            </p:extLst>
          </p:nvPr>
        </p:nvGraphicFramePr>
        <p:xfrm>
          <a:off x="395536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внеурочной деятельности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98062" y="3284984"/>
            <a:ext cx="171854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</a:t>
            </a:r>
          </a:p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ВНЕУРОЧНОЙ </a:t>
            </a:r>
          </a:p>
          <a:p>
            <a:pPr algn="ctr"/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7025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право 5"/>
          <p:cNvSpPr/>
          <p:nvPr/>
        </p:nvSpPr>
        <p:spPr>
          <a:xfrm>
            <a:off x="522922" y="2191224"/>
            <a:ext cx="4176464" cy="3528393"/>
          </a:xfrm>
          <a:prstGeom prst="rightArrow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-2429"/>
            <a:ext cx="8229600" cy="922114"/>
          </a:xfrm>
        </p:spPr>
        <p:txBody>
          <a:bodyPr/>
          <a:lstStyle/>
          <a:p>
            <a:pPr lvl="0"/>
            <a:r>
              <a:rPr lang="ru-RU" sz="3600" b="1" i="1" kern="12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</a:t>
            </a:r>
            <a:r>
              <a:rPr lang="ru-RU" sz="3600" b="1" i="1" kern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3600" i="1" kern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050904" cy="4525963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288453" y="1042420"/>
            <a:ext cx="3640605" cy="87441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воспитательный результат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10145" y="1042420"/>
            <a:ext cx="3570655" cy="843530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Двойная стрелка влево/вверх 13"/>
          <p:cNvSpPr/>
          <p:nvPr/>
        </p:nvSpPr>
        <p:spPr>
          <a:xfrm rot="13316213">
            <a:off x="4108018" y="781782"/>
            <a:ext cx="769283" cy="749379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>
            <a:off x="687125" y="2420888"/>
            <a:ext cx="2269414" cy="764811"/>
            <a:chOff x="857254" y="2345508"/>
            <a:chExt cx="2269414" cy="764811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социальные знания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87126" y="3573016"/>
            <a:ext cx="2269414" cy="764811"/>
            <a:chOff x="857254" y="2345508"/>
            <a:chExt cx="2269414" cy="764811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Прямоугольник 23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опыт переживания и позитивного отношения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98559" y="4791919"/>
            <a:ext cx="2269414" cy="764811"/>
            <a:chOff x="857254" y="2345508"/>
            <a:chExt cx="2269414" cy="764811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i="1" kern="1200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опыт самостоятельного действия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Прямоугольник 28"/>
          <p:cNvSpPr/>
          <p:nvPr/>
        </p:nvSpPr>
        <p:spPr>
          <a:xfrm>
            <a:off x="539552" y="2229685"/>
            <a:ext cx="1080120" cy="3824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0" tIns="128016" rIns="128016" bIns="12801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sz="18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0120" y="3206721"/>
            <a:ext cx="1211334" cy="3824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0" tIns="128016" rIns="128016" bIns="12801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sz="18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6416" y="4424582"/>
            <a:ext cx="1244470" cy="36733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spcFirstLastPara="0" vert="horz" wrap="square" lIns="0" tIns="128016" rIns="128016" bIns="128016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800" b="1" i="1" kern="12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уровень</a:t>
            </a:r>
            <a:endParaRPr lang="ru-RU" sz="1800" b="1" i="1" kern="12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5660765" y="2127878"/>
            <a:ext cx="2269414" cy="484212"/>
            <a:chOff x="857254" y="2345508"/>
            <a:chExt cx="2269414" cy="764811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коммуникативная компетентность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660767" y="3491106"/>
            <a:ext cx="2269414" cy="484212"/>
            <a:chOff x="857254" y="2345508"/>
            <a:chExt cx="2269414" cy="764811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социальная компетентность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5660764" y="2803293"/>
            <a:ext cx="2269414" cy="484212"/>
            <a:chOff x="857254" y="2345508"/>
            <a:chExt cx="2269414" cy="764811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Прямоугольник 55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этическая компетентность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5660763" y="4182476"/>
            <a:ext cx="2269414" cy="484212"/>
            <a:chOff x="857254" y="2345508"/>
            <a:chExt cx="2269414" cy="764811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Прямоугольник 58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гражданская компетентность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5660769" y="4932218"/>
            <a:ext cx="2269414" cy="484212"/>
            <a:chOff x="857254" y="2345508"/>
            <a:chExt cx="2269414" cy="764811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857254" y="2345508"/>
              <a:ext cx="2269413" cy="764811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Прямоугольник 61"/>
            <p:cNvSpPr/>
            <p:nvPr/>
          </p:nvSpPr>
          <p:spPr>
            <a:xfrm>
              <a:off x="857256" y="2345508"/>
              <a:ext cx="2269412" cy="76481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28016" rIns="128016" bIns="128016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i="1" dirty="0" smtClean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социокультурная идентичность</a:t>
              </a:r>
              <a:endParaRPr lang="ru-RU" sz="1800" b="1" i="1" kern="1200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30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4" grpId="0" animBg="1"/>
      <p:bldP spid="29" grpId="0" animBg="1"/>
      <p:bldP spid="30" grpId="0" animBg="1"/>
      <p:bldP spid="3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/>
          <a:lstStyle/>
          <a:p>
            <a:endParaRPr lang="ru-RU" sz="3200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4520" y="188640"/>
            <a:ext cx="8286808" cy="151216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</a:t>
            </a: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особенности </a:t>
            </a:r>
            <a:b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содержания нравственного развития обучающихся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Проектирование программы духовно нравственного воспитания - Только новые учебник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9227" y="4437112"/>
            <a:ext cx="696221" cy="640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7637" y="1916832"/>
            <a:ext cx="521970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pPr algn="l"/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903" y="1988840"/>
            <a:ext cx="806784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86597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088201" y="1941037"/>
            <a:ext cx="2808287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ПОО  НОО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4714876" y="1928802"/>
            <a:ext cx="2808287" cy="719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spcBef>
                <a:spcPct val="20000"/>
              </a:spcBef>
            </a:pPr>
            <a:endParaRPr lang="ru-RU" sz="2400" b="1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b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АООП</a:t>
            </a:r>
          </a:p>
          <a:p>
            <a:pPr algn="ctr"/>
            <a:endParaRPr lang="ru-RU" sz="2800" b="1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1071538" y="2214554"/>
            <a:ext cx="282416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-Личностная культура,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Социальная  культура, </a:t>
            </a: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Семейная культура</a:t>
            </a:r>
          </a:p>
        </p:txBody>
      </p:sp>
      <p:sp>
        <p:nvSpPr>
          <p:cNvPr id="3079" name="AutoShape 7"/>
          <p:cNvSpPr>
            <a:spLocks/>
          </p:cNvSpPr>
          <p:nvPr/>
        </p:nvSpPr>
        <p:spPr bwMode="auto">
          <a:xfrm>
            <a:off x="1142976" y="3000372"/>
            <a:ext cx="215900" cy="2879725"/>
          </a:xfrm>
          <a:prstGeom prst="leftBrace">
            <a:avLst>
              <a:gd name="adj1" fmla="val 11115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4000504"/>
            <a:ext cx="110331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1– 4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класс                </a:t>
            </a: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4857752" y="2786058"/>
            <a:ext cx="273685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-Личностная культура,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Социальная  культура, </a:t>
            </a:r>
          </a:p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Семейная культура</a:t>
            </a:r>
          </a:p>
        </p:txBody>
      </p:sp>
      <p:sp>
        <p:nvSpPr>
          <p:cNvPr id="3082" name="AutoShape 10"/>
          <p:cNvSpPr>
            <a:spLocks/>
          </p:cNvSpPr>
          <p:nvPr/>
        </p:nvSpPr>
        <p:spPr bwMode="auto">
          <a:xfrm>
            <a:off x="7286644" y="3000372"/>
            <a:ext cx="288925" cy="2735262"/>
          </a:xfrm>
          <a:prstGeom prst="rightBrace">
            <a:avLst>
              <a:gd name="adj1" fmla="val 7889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7572396" y="3857628"/>
            <a:ext cx="1079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0– 11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класс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500042"/>
            <a:ext cx="72866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Области формирования нравственного развития</a:t>
            </a:r>
            <a:endParaRPr lang="ru-RU" sz="32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250825" y="188913"/>
            <a:ext cx="8713788" cy="648176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2214546" y="1428736"/>
            <a:ext cx="4929221" cy="380048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marL="342900" indent="-342900" algn="ctr"/>
            <a:endParaRPr lang="ru-RU"/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3000364" y="1857364"/>
            <a:ext cx="33441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2700337" y="2349500"/>
            <a:ext cx="410074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Воспитание гражданственности, патриотизма, уважения к правам, свободам и </a:t>
            </a:r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обязанностям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человека.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2484438" y="2924175"/>
            <a:ext cx="44862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Воспитание нравственных чувств, этического сознания и нравственного поведения.</a:t>
            </a:r>
            <a:r>
              <a:rPr lang="ru-RU" sz="1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2484438" y="3357563"/>
            <a:ext cx="45647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28600" indent="-228600"/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 Воспитание трудолюбия, творческого отношения к учению, труду, жизни.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3000364" y="3786190"/>
            <a:ext cx="38687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 Воспитание </a:t>
            </a:r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ценностного отношения к прекрасному, формирование представлений </a:t>
            </a:r>
          </a:p>
          <a:p>
            <a:r>
              <a:rPr lang="ru-RU" sz="1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 эстетических идеалах и ценностях (эстетическое воспитание).</a:t>
            </a:r>
          </a:p>
        </p:txBody>
      </p:sp>
      <p:sp>
        <p:nvSpPr>
          <p:cNvPr id="5138" name="Line 18"/>
          <p:cNvSpPr>
            <a:spLocks noChangeShapeType="1"/>
          </p:cNvSpPr>
          <p:nvPr/>
        </p:nvSpPr>
        <p:spPr bwMode="auto">
          <a:xfrm>
            <a:off x="1763713" y="981075"/>
            <a:ext cx="1308089" cy="87628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139" name="Line 19"/>
          <p:cNvSpPr>
            <a:spLocks noChangeShapeType="1"/>
          </p:cNvSpPr>
          <p:nvPr/>
        </p:nvSpPr>
        <p:spPr bwMode="auto">
          <a:xfrm flipV="1">
            <a:off x="6286512" y="981075"/>
            <a:ext cx="1165213" cy="87628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>
              <a:ln>
                <a:solidFill>
                  <a:srgbClr val="993366"/>
                </a:solidFill>
              </a:ln>
            </a:endParaRPr>
          </a:p>
        </p:txBody>
      </p:sp>
      <p:sp>
        <p:nvSpPr>
          <p:cNvPr id="5140" name="Line 20"/>
          <p:cNvSpPr>
            <a:spLocks noChangeShapeType="1"/>
          </p:cNvSpPr>
          <p:nvPr/>
        </p:nvSpPr>
        <p:spPr bwMode="auto">
          <a:xfrm flipH="1">
            <a:off x="1476375" y="4652963"/>
            <a:ext cx="1439863" cy="10080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5141" name="Line 21"/>
          <p:cNvSpPr>
            <a:spLocks noChangeShapeType="1"/>
          </p:cNvSpPr>
          <p:nvPr/>
        </p:nvSpPr>
        <p:spPr bwMode="auto">
          <a:xfrm>
            <a:off x="6500826" y="4572008"/>
            <a:ext cx="1523990" cy="876290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143768" y="2786058"/>
            <a:ext cx="1714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2500306"/>
            <a:ext cx="19288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Урочная деятельность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364" y="357166"/>
            <a:ext cx="32147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Внеурочная и внешкольная деятельность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00298" y="5286388"/>
            <a:ext cx="42148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Совместной педагогической работе образовательной организации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4" grpId="0"/>
      <p:bldP spid="5135" grpId="0"/>
      <p:bldP spid="5136" grpId="0"/>
      <p:bldP spid="513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715462"/>
            <a:ext cx="7196336" cy="1470025"/>
          </a:xfrm>
        </p:spPr>
        <p:txBody>
          <a:bodyPr/>
          <a:lstStyle/>
          <a:p>
            <a:pPr lvl="0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формирования экологической культуры, здорового и безопасного образа жизни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95A38-EE82-4C8C-92D3-7CF2C32BDC37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-16096"/>
            <a:ext cx="2157462" cy="7560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2060848"/>
            <a:ext cx="4682282" cy="33165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44420356"/>
              </p:ext>
            </p:extLst>
          </p:nvPr>
        </p:nvGraphicFramePr>
        <p:xfrm>
          <a:off x="395536" y="980729"/>
          <a:ext cx="8208912" cy="4643250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4032448"/>
                <a:gridCol w="4176464"/>
              </a:tblGrid>
              <a:tr h="890962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dirty="0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2400" dirty="0" smtClean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34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ПООП НОО</a:t>
                      </a:r>
                      <a:endParaRPr lang="ru-RU" sz="2400" b="1" i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АООП</a:t>
                      </a:r>
                    </a:p>
                  </a:txBody>
                  <a:tcPr marL="68580" marR="68580" marT="0" marB="0"/>
                </a:tc>
              </a:tr>
              <a:tr h="331794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</a:t>
                      </a: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укрепление </a:t>
                      </a:r>
                      <a:r>
                        <a:rPr lang="ru-RU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физического</a:t>
                      </a: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психологического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социального </a:t>
                      </a:r>
                      <a:endParaRPr lang="ru-RU" sz="24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здоровья </a:t>
                      </a: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</a:t>
                      </a:r>
                      <a:endParaRPr lang="ru-RU" sz="24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социально-педагогическая поддержка </a:t>
                      </a:r>
                      <a:r>
                        <a:rPr lang="ru-RU" sz="2400" b="1" baseline="0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сохранении и укреплении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физического,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психического</a:t>
                      </a:r>
                      <a:r>
                        <a:rPr lang="ru-RU" sz="24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социального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здоровья </a:t>
                      </a: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3661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86607787"/>
              </p:ext>
            </p:extLst>
          </p:nvPr>
        </p:nvGraphicFramePr>
        <p:xfrm>
          <a:off x="467544" y="188641"/>
          <a:ext cx="8219256" cy="6478581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4176464"/>
                <a:gridCol w="4042792"/>
              </a:tblGrid>
              <a:tr h="350451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29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ПООП НОО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АООП</a:t>
                      </a: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</a:tr>
              <a:tr h="9327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навыки позитивного общения;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научить осознанному выбору поступков, стиля поведения;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>
                    <a:solidFill>
                      <a:schemeClr val="bg1"/>
                    </a:solidFill>
                  </a:tcPr>
                </a:tc>
              </a:tr>
              <a:tr h="2466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Дать представление о:</a:t>
                      </a:r>
                      <a:endParaRPr lang="ru-RU" sz="18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негативного отношения к</a:t>
                      </a:r>
                      <a:endParaRPr lang="ru-RU" sz="1600" b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</a:tr>
              <a:tr h="1319289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факторах риска здоровью обучающихся: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сниженная двигательная активность, 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курение, алкоголь, наркотики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err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психоактивные</a:t>
                      </a: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вещества,</a:t>
                      </a:r>
                    </a:p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инфекционные заболевания</a:t>
                      </a:r>
                      <a:endParaRPr lang="ru-RU" sz="1800" b="1" kern="12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42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Сформировать представление </a:t>
                      </a:r>
                      <a:r>
                        <a:rPr lang="ru-RU" sz="1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о: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highlight>
                            <a:srgbClr val="00FF00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установок на</a:t>
                      </a:r>
                      <a:r>
                        <a:rPr lang="ru-RU" sz="18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8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>
                    <a:solidFill>
                      <a:schemeClr val="bg1"/>
                    </a:solidFill>
                  </a:tcPr>
                </a:tc>
              </a:tr>
              <a:tr h="93272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lvl="0" algn="ctr"/>
                      <a:r>
                        <a:rPr lang="ru-RU" sz="160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здорового питания; </a:t>
                      </a:r>
                    </a:p>
                    <a:p>
                      <a:pPr algn="ctr"/>
                      <a:r>
                        <a:rPr lang="ru-RU" sz="160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оптимальных двигательных режимов;</a:t>
                      </a:r>
                    </a:p>
                    <a:p>
                      <a:pPr lvl="0" algn="ctr"/>
                      <a:r>
                        <a:rPr lang="ru-RU" sz="160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основных компонентах культуры здоровья и здорового образа жизни;</a:t>
                      </a:r>
                    </a:p>
                    <a:p>
                      <a:pPr algn="ctr"/>
                      <a:r>
                        <a:rPr lang="ru-RU" sz="1600" kern="12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рациональной организации режима дня, учебы и отдыха, двигательной активности.  </a:t>
                      </a:r>
                      <a:endParaRPr lang="ru-RU" sz="1600" b="1" kern="1200" dirty="0" smtClean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32261">
                <a:tc gridSpan="2"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ru-RU" sz="16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заинтересованного отношения к собственному здоровью;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потребности ребенка безбоязненно обращаться к врачу;</a:t>
                      </a: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развития готовности самостоятельно поддерживать свое здоровье; 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умений безопасного поведения в окружающей среде и простейших умений поведения в экстремальных (чрезвычайных) ситуациях.</a:t>
                      </a:r>
                      <a:endParaRPr lang="ru-RU" sz="1800" dirty="0" smtClean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423" marR="4842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117841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0" y="0"/>
            <a:ext cx="9144000" cy="1000108"/>
          </a:xfrm>
          <a:prstGeom prst="round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СТАНДАРТ - СОВОКУПНОСТЬ ТРЕХ СИСТЕМ ТРЕБОВАНИЙ</a:t>
            </a:r>
            <a:endParaRPr lang="ru-RU" sz="2800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0298" y="1071546"/>
            <a:ext cx="4143404" cy="72389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Запросы и требования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26"/>
          <p:cNvSpPr>
            <a:spLocks noChangeArrowheads="1"/>
          </p:cNvSpPr>
          <p:nvPr/>
        </p:nvSpPr>
        <p:spPr bwMode="auto">
          <a:xfrm>
            <a:off x="428596" y="2285992"/>
            <a:ext cx="2428892" cy="12969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Требования к 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структуре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АООП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utoShape 26"/>
          <p:cNvSpPr>
            <a:spLocks noChangeArrowheads="1"/>
          </p:cNvSpPr>
          <p:nvPr/>
        </p:nvSpPr>
        <p:spPr bwMode="auto">
          <a:xfrm>
            <a:off x="3214678" y="2285992"/>
            <a:ext cx="2500330" cy="12858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Требования к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результатам</a:t>
            </a:r>
          </a:p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освоения АООП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26"/>
          <p:cNvSpPr>
            <a:spLocks noChangeArrowheads="1"/>
          </p:cNvSpPr>
          <p:nvPr/>
        </p:nvSpPr>
        <p:spPr bwMode="auto">
          <a:xfrm>
            <a:off x="6286512" y="2285992"/>
            <a:ext cx="2571768" cy="12858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Требования к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условиям</a:t>
            </a:r>
          </a:p>
          <a:p>
            <a:pPr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реализации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АООП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AutoShape 26"/>
          <p:cNvSpPr>
            <a:spLocks noChangeArrowheads="1"/>
          </p:cNvSpPr>
          <p:nvPr/>
        </p:nvSpPr>
        <p:spPr bwMode="auto">
          <a:xfrm>
            <a:off x="214282" y="5214950"/>
            <a:ext cx="2714644" cy="142876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Организационные</a:t>
            </a:r>
          </a:p>
          <a:p>
            <a:pPr algn="ctr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и педагогические</a:t>
            </a:r>
          </a:p>
          <a:p>
            <a:pPr algn="ctr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условия деятельности</a:t>
            </a:r>
          </a:p>
          <a:p>
            <a:pPr algn="ctr"/>
            <a:r>
              <a:rPr lang="ru-RU" sz="2100" dirty="0">
                <a:latin typeface="Times New Roman" pitchFamily="18" charset="0"/>
                <a:cs typeface="Times New Roman" pitchFamily="18" charset="0"/>
              </a:rPr>
              <a:t>системы образования</a:t>
            </a:r>
          </a:p>
          <a:p>
            <a:pPr algn="ctr"/>
            <a:endParaRPr lang="ru-RU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26"/>
          <p:cNvSpPr>
            <a:spLocks noChangeArrowheads="1"/>
          </p:cNvSpPr>
          <p:nvPr/>
        </p:nvSpPr>
        <p:spPr bwMode="auto">
          <a:xfrm>
            <a:off x="3071802" y="5214950"/>
            <a:ext cx="2879725" cy="1476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Ожидаемые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достижения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системы образования</a:t>
            </a:r>
          </a:p>
        </p:txBody>
      </p:sp>
      <p:sp>
        <p:nvSpPr>
          <p:cNvPr id="17" name="AutoShape 26"/>
          <p:cNvSpPr>
            <a:spLocks noChangeArrowheads="1"/>
          </p:cNvSpPr>
          <p:nvPr/>
        </p:nvSpPr>
        <p:spPr bwMode="auto">
          <a:xfrm>
            <a:off x="6072198" y="5214950"/>
            <a:ext cx="2881313" cy="141128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Ресурсы: кадры,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материальная база,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информация,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финансы</a:t>
            </a:r>
          </a:p>
          <a:p>
            <a:pPr algn="ctr"/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4348" y="4000504"/>
            <a:ext cx="7643866" cy="4381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Общие  рамки для системы нормативов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1142976" y="4500570"/>
            <a:ext cx="642942" cy="57150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4143372" y="4500570"/>
            <a:ext cx="642942" cy="57150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7143768" y="4572008"/>
            <a:ext cx="642942" cy="57150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1214414" y="1714488"/>
            <a:ext cx="642942" cy="57150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4143372" y="1857364"/>
            <a:ext cx="642942" cy="285752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 вниз 24"/>
          <p:cNvSpPr/>
          <p:nvPr/>
        </p:nvSpPr>
        <p:spPr>
          <a:xfrm>
            <a:off x="7286644" y="1643050"/>
            <a:ext cx="642942" cy="571504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163802"/>
            <a:ext cx="7308812" cy="960942"/>
          </a:xfrm>
        </p:spPr>
        <p:txBody>
          <a:bodyPr/>
          <a:lstStyle/>
          <a:p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 результаты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en-US" sz="28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196752"/>
            <a:ext cx="799288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Ценностное и бережное отношение к природе;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Потребность в занятиях физической культурой и спортом;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Негативное отношение к факторам риска здоровью;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Эмоционально-ценностное отношение к окружающей среде;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Ценностное отношение к своему здоровью;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Элементарные представления об окружающем мире;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Установка на здоровый образ жизни;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Стремление заботиться о своем здоровье;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Готовность следовать социальным установкам экологически и безопасного;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Овладение умениями взаимодействия с людьми;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навыков устанавливать и выявлять причинно-следственные связи в окружающем мире;</a:t>
            </a:r>
          </a:p>
          <a:p>
            <a:pPr marL="285750" indent="-285750">
              <a:buBlip>
                <a:blip r:embed="rId2"/>
              </a:buBlip>
            </a:pPr>
            <a:r>
              <a:rPr lang="ru-RU" sz="21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Овладение умениями ориентироваться в окружающем мире, принимать решения.</a:t>
            </a:r>
            <a:endParaRPr lang="ru-RU" sz="21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6928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49938-96EE-4989-BE02-338320F6D5BE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7544" y="116632"/>
            <a:ext cx="8075240" cy="3460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Направления,</a:t>
            </a:r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формы реализации программы</a:t>
            </a:r>
            <a:endParaRPr lang="ru-RU" sz="28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одержимое 6"/>
          <p:cNvSpPr>
            <a:spLocks noGrp="1"/>
          </p:cNvSpPr>
          <p:nvPr>
            <p:ph sz="half" idx="2"/>
          </p:nvPr>
        </p:nvSpPr>
        <p:spPr>
          <a:xfrm>
            <a:off x="1763689" y="864580"/>
            <a:ext cx="1707089" cy="184434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экологической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ЗОЖ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урочной</a:t>
            </a:r>
            <a:r>
              <a:rPr lang="ru-RU" sz="15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15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2"/>
          <p:cNvSpPr txBox="1">
            <a:spLocks noChangeArrowheads="1"/>
          </p:cNvSpPr>
          <p:nvPr/>
        </p:nvSpPr>
        <p:spPr bwMode="auto">
          <a:xfrm>
            <a:off x="50185" y="2852936"/>
            <a:ext cx="1569487" cy="39604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помещений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Организацию качественного питания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Оснащённость кабинетов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Медицинский кабинет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Квалифицированные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</a:t>
            </a:r>
          </a:p>
        </p:txBody>
      </p:sp>
      <p:sp>
        <p:nvSpPr>
          <p:cNvPr id="34" name="Text Box 2"/>
          <p:cNvSpPr txBox="1">
            <a:spLocks noChangeArrowheads="1"/>
          </p:cNvSpPr>
          <p:nvPr/>
        </p:nvSpPr>
        <p:spPr bwMode="auto">
          <a:xfrm>
            <a:off x="1763688" y="2852936"/>
            <a:ext cx="1512168" cy="3932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РЕДМЕТЫ: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Физкультура»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«Окружающий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мир» </a:t>
            </a: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«Природоведение»  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«Естествознание»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«Основы социальной жизни»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«География»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«Ручной труд» «Профильный труд»</a:t>
            </a:r>
          </a:p>
        </p:txBody>
      </p:sp>
      <p:sp>
        <p:nvSpPr>
          <p:cNvPr id="35" name="Содержимое 6"/>
          <p:cNvSpPr>
            <a:spLocks noGrp="1"/>
          </p:cNvSpPr>
          <p:nvPr>
            <p:ph sz="half" idx="2"/>
          </p:nvPr>
        </p:nvSpPr>
        <p:spPr>
          <a:xfrm>
            <a:off x="3617109" y="866882"/>
            <a:ext cx="1842127" cy="184203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экологической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ЗОЖ </a:t>
            </a:r>
          </a:p>
          <a:p>
            <a:pPr marL="0" indent="0" algn="ctr">
              <a:buNone/>
            </a:pPr>
            <a:r>
              <a:rPr lang="ru-RU" sz="15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внеурочной деятельности</a:t>
            </a:r>
            <a:endParaRPr lang="ru-RU" sz="15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одержимое 6"/>
          <p:cNvSpPr>
            <a:spLocks noGrp="1"/>
          </p:cNvSpPr>
          <p:nvPr>
            <p:ph sz="half" idx="2"/>
          </p:nvPr>
        </p:nvSpPr>
        <p:spPr>
          <a:xfrm>
            <a:off x="5587318" y="863540"/>
            <a:ext cx="1504962" cy="17733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Просветительская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работа со</a:t>
            </a: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специалистами ОО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одержимое 6"/>
          <p:cNvSpPr>
            <a:spLocks noGrp="1"/>
          </p:cNvSpPr>
          <p:nvPr>
            <p:ph sz="half" idx="2"/>
          </p:nvPr>
        </p:nvSpPr>
        <p:spPr>
          <a:xfrm>
            <a:off x="7236296" y="864580"/>
            <a:ext cx="1677463" cy="18420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algn="ctr">
              <a:buNone/>
            </a:pPr>
            <a:endParaRPr lang="ru-RU" sz="1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</a:t>
            </a:r>
          </a:p>
          <a:p>
            <a:pPr marL="0" indent="0" algn="ctr">
              <a:buNone/>
            </a:pPr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РОДИТЕЛЯМИ</a:t>
            </a: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2"/>
          <p:cNvSpPr txBox="1">
            <a:spLocks noChangeArrowheads="1"/>
          </p:cNvSpPr>
          <p:nvPr/>
        </p:nvSpPr>
        <p:spPr bwMode="auto">
          <a:xfrm>
            <a:off x="3405845" y="2852936"/>
            <a:ext cx="2044664" cy="39323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3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</a:t>
            </a:r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ДУХОВНО-НРАВСТВЕННОЕ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СПОРТИВНО-ОЗДОРОВИТЕЛЬНОЕ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ПРОГРАММЫ:</a:t>
            </a:r>
          </a:p>
          <a:p>
            <a:pPr lvl="0"/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«Программа подвижных перемен», </a:t>
            </a:r>
          </a:p>
          <a:p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Дней здоровья», </a:t>
            </a:r>
            <a:endParaRPr lang="ru-RU" sz="13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по пионерболу</a:t>
            </a: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«Содействие»</a:t>
            </a:r>
          </a:p>
          <a:p>
            <a:r>
              <a:rPr lang="ru-RU" sz="13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300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</a:t>
            </a: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здоровью</a:t>
            </a: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 «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Опасны шалости с огнём»</a:t>
            </a:r>
          </a:p>
          <a:p>
            <a:endParaRPr lang="ru-RU" sz="10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7236296" y="2852935"/>
            <a:ext cx="1800200" cy="39323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работников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родителей к  проведению оздоровительных мероприятий и спортивных соревнований.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Родительские собрания; семинары, 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лекций, </a:t>
            </a: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тренинги, </a:t>
            </a:r>
            <a:r>
              <a:rPr lang="ru-RU" sz="1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конференций, </a:t>
            </a:r>
            <a:r>
              <a:rPr lang="ru-RU" sz="13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круглые столы;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беседы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консультирование </a:t>
            </a:r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специалистов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2"/>
          <p:cNvSpPr txBox="1">
            <a:spLocks noChangeArrowheads="1"/>
          </p:cNvSpPr>
          <p:nvPr/>
        </p:nvSpPr>
        <p:spPr bwMode="auto">
          <a:xfrm>
            <a:off x="5544073" y="2852936"/>
            <a:ext cx="1548207" cy="3932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лекций,</a:t>
            </a:r>
          </a:p>
          <a:p>
            <a:pPr lvl="0"/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консультаций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семинаров, </a:t>
            </a:r>
            <a:endParaRPr lang="ru-RU" sz="1200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круглых столов, родительских собраний, </a:t>
            </a:r>
          </a:p>
          <a:p>
            <a:pPr lvl="0"/>
            <a:r>
              <a:rPr lang="ru-RU" sz="1200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советов.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Приобретение</a:t>
            </a:r>
          </a:p>
          <a:p>
            <a:pPr lvl="0"/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научно-методической литературы</a:t>
            </a:r>
          </a:p>
          <a:p>
            <a:pPr marL="171450" lvl="0" indent="-171450">
              <a:buFont typeface="Wingdings" panose="05000000000000000000" pitchFamily="2" charset="2"/>
              <a:buChar char="ü"/>
            </a:pP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</a:t>
            </a:r>
          </a:p>
          <a:p>
            <a:pPr lvl="0"/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работников и  родителей к 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проведению </a:t>
            </a:r>
            <a:r>
              <a:rPr lang="ru-RU" sz="12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оздоровительных </a:t>
            </a:r>
            <a:r>
              <a:rPr lang="ru-RU" sz="12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и спортивных соревнований.</a:t>
            </a:r>
          </a:p>
        </p:txBody>
      </p:sp>
      <p:cxnSp>
        <p:nvCxnSpPr>
          <p:cNvPr id="43" name="Прямая со стрелкой 42"/>
          <p:cNvCxnSpPr/>
          <p:nvPr/>
        </p:nvCxnSpPr>
        <p:spPr>
          <a:xfrm flipH="1">
            <a:off x="1034663" y="462682"/>
            <a:ext cx="3249305" cy="40085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4255924" y="487651"/>
            <a:ext cx="20669" cy="35092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272595" y="469338"/>
            <a:ext cx="1859940" cy="3942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300639" y="469338"/>
            <a:ext cx="3856050" cy="32869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flipH="1">
            <a:off x="2702303" y="480837"/>
            <a:ext cx="1536950" cy="3837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" name="Содержимое 6"/>
          <p:cNvSpPr>
            <a:spLocks noGrp="1"/>
          </p:cNvSpPr>
          <p:nvPr>
            <p:ph sz="half" idx="2"/>
          </p:nvPr>
        </p:nvSpPr>
        <p:spPr>
          <a:xfrm>
            <a:off x="3054" y="864580"/>
            <a:ext cx="1707089" cy="1844340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 algn="just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Экологически</a:t>
            </a:r>
          </a:p>
          <a:p>
            <a:pPr marL="0" indent="0" algn="just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безопасная,</a:t>
            </a:r>
          </a:p>
          <a:p>
            <a:pPr marL="0" indent="0" algn="just">
              <a:buNone/>
            </a:pP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здоровьесберегающая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инфраструктура 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1463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0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0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0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20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0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uiExpand="1" build="p" animBg="1"/>
      <p:bldP spid="33" grpId="0" animBg="1"/>
      <p:bldP spid="34" grpId="0" animBg="1"/>
      <p:bldP spid="35" grpId="0" uiExpand="1" build="p" animBg="1"/>
      <p:bldP spid="36" grpId="0" uiExpand="1" build="p" animBg="1"/>
      <p:bldP spid="37" grpId="0" uiExpand="1" build="p" animBg="1"/>
      <p:bldP spid="39" grpId="0" animBg="1"/>
      <p:bldP spid="40" grpId="0" animBg="1"/>
      <p:bldP spid="41" grpId="0" animBg="1"/>
      <p:bldP spid="23" grpId="0" uiExpand="1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420888"/>
            <a:ext cx="77724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ПРИМЕРНЫЙ БАЗИСНЫЙ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УЧЕБНЫЙ ПЛАН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 образования обучающихся с умственной отсталостью  </a:t>
            </a:r>
            <a:b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895A38-EE82-4C8C-92D3-7CF2C32BDC37}" type="slidenum">
              <a:rPr lang="en-US" smtClean="0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-16096"/>
            <a:ext cx="2157462" cy="7560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620741"/>
            <a:ext cx="410445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20741"/>
            <a:ext cx="4608511" cy="5832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14282" y="1844824"/>
            <a:ext cx="4104456" cy="244827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37609" y="1412776"/>
            <a:ext cx="4598886" cy="338437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4282" y="4293096"/>
            <a:ext cx="4104456" cy="216029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471137" y="4797152"/>
            <a:ext cx="4565357" cy="165623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301862" y="4797152"/>
            <a:ext cx="1622066" cy="2880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16216" y="5337239"/>
            <a:ext cx="2016224" cy="2880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301862" y="4949552"/>
            <a:ext cx="1622066" cy="2880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36616" y="5492878"/>
            <a:ext cx="2016224" cy="28803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0286" y="5330068"/>
            <a:ext cx="2161474" cy="61921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411100" y="5482468"/>
            <a:ext cx="2161474" cy="61921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764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941" y="118315"/>
            <a:ext cx="8229600" cy="27404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Вариант С                                 Вариант </a:t>
            </a:r>
            <a:r>
              <a:rPr lang="en-US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4104456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2241"/>
            <a:ext cx="4250990" cy="5430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5852969"/>
            <a:ext cx="4250990" cy="38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18828" y="1844824"/>
            <a:ext cx="2161474" cy="61921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69954" y="1484783"/>
            <a:ext cx="2161474" cy="36004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4211" y="2564905"/>
            <a:ext cx="2161474" cy="14401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69954" y="2385661"/>
            <a:ext cx="2278310" cy="93532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4211" y="3573016"/>
            <a:ext cx="2161474" cy="30960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86790" y="4221089"/>
            <a:ext cx="2161474" cy="21602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4072" y="4797152"/>
            <a:ext cx="4033911" cy="93610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69954" y="4941168"/>
            <a:ext cx="4225044" cy="9118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8828" y="5733256"/>
            <a:ext cx="4009154" cy="31188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69954" y="5807191"/>
            <a:ext cx="4225044" cy="23794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6570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143000"/>
          </a:xfrm>
        </p:spPr>
        <p:txBody>
          <a:bodyPr/>
          <a:lstStyle/>
          <a:p>
            <a:pPr lvl="0"/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Адаптированной  основной образовательной  программы (вариант </a:t>
            </a:r>
            <a:r>
              <a:rPr lang="en-US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55</a:t>
            </a:fld>
            <a:endParaRPr lang="en-US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-16096"/>
            <a:ext cx="2157462" cy="7560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8194" name="Picture 2" descr="Причины умственной отсталости и формы умственной отсталости Стать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988840"/>
            <a:ext cx="48006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7076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56</a:t>
            </a:fld>
            <a:endParaRPr lang="en-US" dirty="0"/>
          </a:p>
        </p:txBody>
      </p:sp>
      <p:sp>
        <p:nvSpPr>
          <p:cNvPr id="8" name="Содержимое 3"/>
          <p:cNvSpPr txBox="1">
            <a:spLocks/>
          </p:cNvSpPr>
          <p:nvPr/>
        </p:nvSpPr>
        <p:spPr bwMode="auto">
          <a:xfrm>
            <a:off x="827584" y="2132856"/>
            <a:ext cx="7562072" cy="26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800" b="1" kern="0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общей культуры.</a:t>
            </a:r>
          </a:p>
          <a:p>
            <a:pPr>
              <a:lnSpc>
                <a:spcPct val="150000"/>
              </a:lnSpc>
            </a:pPr>
            <a:r>
              <a:rPr lang="ru-RU" sz="2800" b="1" kern="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необходимых для жизни практических представлений.</a:t>
            </a:r>
          </a:p>
          <a:p>
            <a:pPr>
              <a:lnSpc>
                <a:spcPct val="150000"/>
              </a:lnSpc>
            </a:pPr>
            <a:r>
              <a:rPr lang="ru-RU" sz="2800" b="1" kern="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Самостоятельности и независимости в повседневной жизни.</a:t>
            </a:r>
          </a:p>
          <a:p>
            <a:pPr>
              <a:lnSpc>
                <a:spcPct val="150000"/>
              </a:lnSpc>
            </a:pPr>
            <a:endParaRPr lang="ru-RU" sz="2800" b="1" kern="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2800" b="1" kern="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469" y="908720"/>
            <a:ext cx="4618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kern="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программы</a:t>
            </a:r>
          </a:p>
        </p:txBody>
      </p:sp>
    </p:spTree>
    <p:extLst>
      <p:ext uri="{BB962C8B-B14F-4D97-AF65-F5344CB8AC3E}">
        <p14:creationId xmlns:p14="http://schemas.microsoft.com/office/powerpoint/2010/main" xmlns="" val="53964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944216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АООП (вариант </a:t>
            </a:r>
            <a:r>
              <a:rPr lang="en-US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5178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Время начала образования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образования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специальных методов и средств обучения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Особая организация обучения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Расширение границ пространства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круга </a:t>
            </a: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лиц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119204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образования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ступень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от 7 до 9 лет </a:t>
            </a:r>
          </a:p>
          <a:p>
            <a:pPr marL="0" indent="0" algn="just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ступень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от 10 до 12 лет</a:t>
            </a:r>
          </a:p>
          <a:p>
            <a:pPr marL="0" indent="0" algn="just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ступень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от 13 до 15 лет</a:t>
            </a:r>
          </a:p>
          <a:p>
            <a:pPr marL="0" indent="0" algn="just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ступень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от 16 до 18 лет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6594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/>
          <a:lstStyle/>
          <a:p>
            <a:r>
              <a:rPr lang="ru-RU" sz="3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 итоговой оценки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988840"/>
            <a:ext cx="7488832" cy="2160240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3275" indent="-441325">
              <a:lnSpc>
                <a:spcPct val="150000"/>
              </a:lnSpc>
              <a:buBlip>
                <a:blip r:embed="rId2"/>
              </a:buBlip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результаты</a:t>
            </a:r>
          </a:p>
          <a:p>
            <a:pPr marL="1350963" indent="-450850">
              <a:lnSpc>
                <a:spcPct val="150000"/>
              </a:lnSpc>
              <a:buBlip>
                <a:blip r:embed="rId2"/>
              </a:buBlip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</a:p>
          <a:p>
            <a:pPr marL="803275" indent="-441325">
              <a:lnSpc>
                <a:spcPct val="150000"/>
              </a:lnSpc>
              <a:buBlip>
                <a:blip r:embed="rId2"/>
              </a:buBlip>
            </a:pPr>
            <a:endParaRPr lang="ru-RU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03275" indent="-441325">
              <a:lnSpc>
                <a:spcPct val="150000"/>
              </a:lnSpc>
              <a:buBlip>
                <a:blip r:embed="rId2"/>
              </a:buBlip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055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365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ВАЖНО!</a:t>
            </a: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 rot="1900113">
            <a:off x="107713" y="1101329"/>
            <a:ext cx="501786" cy="1369195"/>
          </a:xfrm>
          <a:prstGeom prst="curvedRigh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 rot="20478631">
            <a:off x="8419784" y="1209422"/>
            <a:ext cx="627915" cy="1295884"/>
          </a:xfrm>
          <a:prstGeom prst="curvedLef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12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72C565D-5C56-4E30-A430-E32D8CA8A021}" type="slidenum">
              <a:rPr lang="ru-RU" smtClean="0"/>
              <a:pPr/>
              <a:t>6</a:t>
            </a:fld>
            <a:endParaRPr lang="ru-RU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57158" y="928670"/>
            <a:ext cx="378621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ФГОС НОО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857752" y="857232"/>
            <a:ext cx="3919566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b="1" i="1" cap="small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 </a:t>
            </a:r>
          </a:p>
          <a:p>
            <a:pPr algn="ctr"/>
            <a:r>
              <a:rPr lang="ru-RU" b="1" i="1" cap="small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умственно отсталых обучающихся</a:t>
            </a:r>
            <a:endParaRPr lang="ru-RU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034" y="1643050"/>
            <a:ext cx="3857652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системно-</a:t>
            </a:r>
            <a:r>
              <a:rPr lang="ru-RU" sz="2800" b="1" i="1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подход</a:t>
            </a:r>
            <a:endParaRPr lang="ru-RU" sz="2800" b="1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43438" y="1643050"/>
            <a:ext cx="3857652" cy="13573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деятельностный и дифференцированный подход</a:t>
            </a:r>
            <a:endParaRPr lang="ru-RU" sz="2800" i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571472" y="5572140"/>
            <a:ext cx="8072494" cy="1071570"/>
          </a:xfrm>
          <a:prstGeom prst="horizontalScroll">
            <a:avLst>
              <a:gd name="adj" fmla="val 12500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Развитие </a:t>
            </a: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личности 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ребенка</a:t>
            </a:r>
            <a:endParaRPr lang="ru-RU" sz="24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75778" name="Picture 2" descr="http://www.b92.net/news/pics/2013/08/30/187048456452207de36cc65156911962_w6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28992" y="3500438"/>
            <a:ext cx="2253783" cy="15001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5957752" y="3214686"/>
            <a:ext cx="15615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Учение </a:t>
            </a:r>
          </a:p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труда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01265" y="4270720"/>
            <a:ext cx="2428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Учение для совместной жизни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833351" y="4357694"/>
            <a:ext cx="16674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Учение </a:t>
            </a:r>
          </a:p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бытия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00166" y="3214686"/>
            <a:ext cx="17068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Учить учиться </a:t>
            </a:r>
          </a:p>
        </p:txBody>
      </p:sp>
      <p:sp>
        <p:nvSpPr>
          <p:cNvPr id="29" name="Стрелка вниз 28"/>
          <p:cNvSpPr/>
          <p:nvPr/>
        </p:nvSpPr>
        <p:spPr>
          <a:xfrm rot="20068911">
            <a:off x="2866950" y="5256735"/>
            <a:ext cx="44895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 rot="1861472">
            <a:off x="5491673" y="5281742"/>
            <a:ext cx="448950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 animBg="1"/>
      <p:bldP spid="9" grpId="0"/>
      <p:bldP spid="10" grpId="0"/>
      <p:bldP spid="12" grpId="0" animBg="1"/>
      <p:bldP spid="13" grpId="0" animBg="1"/>
      <p:bldP spid="14" grpId="0" animBg="1"/>
      <p:bldP spid="23" grpId="0"/>
      <p:bldP spid="24" grpId="0"/>
      <p:bldP spid="25" grpId="0"/>
      <p:bldP spid="28" grpId="0"/>
      <p:bldP spid="29" grpId="0" animBg="1"/>
      <p:bldP spid="30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оценки включает:</a:t>
            </a:r>
            <a:endParaRPr lang="ru-RU" sz="36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47664" y="2204864"/>
            <a:ext cx="5976664" cy="3701008"/>
          </a:xfrm>
        </p:spPr>
        <p:txBody>
          <a:bodyPr>
            <a:normAutofit/>
          </a:bodyPr>
          <a:lstStyle/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Знания  и умения</a:t>
            </a: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Применение  на практике</a:t>
            </a:r>
          </a:p>
          <a:p>
            <a:pPr marL="742950" indent="-742950" algn="just">
              <a:lnSpc>
                <a:spcPct val="150000"/>
              </a:lnSpc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Степень самостоятельности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50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Индивидуальная образовательная программа (СИОП)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Структура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Общие сведения о ребёнке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Характеристика 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Индивидуальный учебный план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Содержание образования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Специалисты,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участвующие в реализации СИОП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Возможные подходы, методы педагогической работы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Перечень основных технических средств и дидактических материалов</a:t>
            </a:r>
          </a:p>
          <a:p>
            <a:pPr marL="571500" indent="-5715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 мониторинга</a:t>
            </a:r>
          </a:p>
        </p:txBody>
      </p:sp>
    </p:spTree>
    <p:extLst>
      <p:ext uri="{BB962C8B-B14F-4D97-AF65-F5344CB8AC3E}">
        <p14:creationId xmlns:p14="http://schemas.microsoft.com/office/powerpoint/2010/main" xmlns="" val="120839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361946"/>
            <a:ext cx="8229600" cy="1143000"/>
          </a:xfrm>
        </p:spPr>
        <p:txBody>
          <a:bodyPr/>
          <a:lstStyle/>
          <a:p>
            <a:pPr lvl="0"/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b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сотрудничества с семьей обучающегося</a:t>
            </a:r>
            <a: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62</a:t>
            </a:fld>
            <a:endParaRPr lang="en-US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0" y="-16096"/>
            <a:ext cx="2411760" cy="75608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712"/>
            <a:ext cx="314530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Содержимое 3" descr="dlja_menj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96615" y="1700425"/>
            <a:ext cx="4294910" cy="3600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27584" y="1268760"/>
            <a:ext cx="7560840" cy="4176464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</a:p>
          <a:p>
            <a:pPr marL="0" indent="0">
              <a:buNone/>
            </a:pP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установление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партнерских отношений с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семьей воспитанника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создание атмосферы взаимоподдержки  и общности </a:t>
            </a: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интересов</a:t>
            </a:r>
            <a:endParaRPr lang="ru-RU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135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 </a:t>
            </a:r>
            <a:endParaRPr lang="ru-RU" sz="28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6836972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395536" y="260648"/>
            <a:ext cx="8208912" cy="12241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Обязательным </a:t>
            </a:r>
            <a: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условием работы с родителями являются следующие принципы:</a:t>
            </a:r>
            <a:br>
              <a:rPr lang="ru-RU" sz="2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3875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953309" y="1059430"/>
            <a:ext cx="5453406" cy="9294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Психологическая поддержка семьи, воспитывающей ребенка-инвалида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2730" y="2361490"/>
            <a:ext cx="3221158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Диагностика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уровня воспитанности и особенности семьи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003977" y="2251505"/>
            <a:ext cx="3960440" cy="132098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Формы работы: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посещение 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семей,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наблюдение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беседа, анкетирование,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тестирование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2730" y="5589240"/>
            <a:ext cx="3221158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Пропаганда </a:t>
            </a: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здорового образа жизни в семье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90881" y="4163426"/>
            <a:ext cx="3979979" cy="21458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Формы работы: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общешкольные и классные родительские собрания, родительские вечера, ринги, тренинги, открытые уроки, практикумы, семинары, родительские конференции, лекции и др.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42730" y="3370277"/>
            <a:ext cx="3221158" cy="99482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педагогической культуры родителей</a:t>
            </a:r>
          </a:p>
          <a:p>
            <a:pPr algn="ctr"/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42730" y="4581128"/>
            <a:ext cx="3221158" cy="79208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правовой культуры родителей</a:t>
            </a:r>
          </a:p>
          <a:p>
            <a:pPr algn="ctr"/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3871391" y="2612069"/>
            <a:ext cx="844625" cy="2909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авая фигурная скобка 18"/>
          <p:cNvSpPr/>
          <p:nvPr/>
        </p:nvSpPr>
        <p:spPr>
          <a:xfrm>
            <a:off x="3474217" y="3370277"/>
            <a:ext cx="371472" cy="3024336"/>
          </a:xfrm>
          <a:prstGeom prst="rightBrace">
            <a:avLst>
              <a:gd name="adj1" fmla="val 8333"/>
              <a:gd name="adj2" fmla="val 50360"/>
            </a:avLst>
          </a:prstGeom>
          <a:ln w="571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4073532" y="4818809"/>
            <a:ext cx="776267" cy="316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974560" y="332656"/>
            <a:ext cx="4157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3973845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425824" y="2780928"/>
            <a:ext cx="4032449" cy="38164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b="1" i="1" u="sng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работы: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лекции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семинары,   практикумы, родительские конференции,      </a:t>
            </a:r>
            <a:endParaRPr lang="ru-RU" sz="16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индивидуальные  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тематические консультации, 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родительские собрания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  дискуссии, беседы, круглые столы,   презентация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творческих 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проектов,    работа с родителями детей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группы риска</a:t>
            </a:r>
            <a:r>
              <a:rPr lang="ru-RU" sz="16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  решение психолого-педагогических задач, день открытых дверей,  психологические игры, тренинги для родителей, коллективно-творческие дела, праздники </a:t>
            </a: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…..</a:t>
            </a:r>
            <a:endParaRPr lang="ru-RU" sz="16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71088" y="2780930"/>
            <a:ext cx="3672408" cy="35401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b="1" i="1" u="sng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родительские собрания, дни творчества детей и родителей, совместные творческие дела, праздники, </a:t>
            </a:r>
            <a:endParaRPr lang="ru-RU" sz="20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соревнования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походы, экскурсии, акции, ярмарки, акции милосердия,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благотворительность</a:t>
            </a:r>
            <a:r>
              <a:rPr lang="ru-RU" sz="20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134822" y="2413923"/>
            <a:ext cx="307226" cy="2878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6848871" y="2413923"/>
            <a:ext cx="316843" cy="28788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Текст 2"/>
          <p:cNvSpPr txBox="1">
            <a:spLocks/>
          </p:cNvSpPr>
          <p:nvPr/>
        </p:nvSpPr>
        <p:spPr>
          <a:xfrm>
            <a:off x="268341" y="1196752"/>
            <a:ext cx="4040188" cy="107181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Повышение осведомленности родителей об особенностях развития ребенка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4827984" y="1228601"/>
            <a:ext cx="4041775" cy="100811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9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участия родителей во внеурочных мероприятиях</a:t>
            </a:r>
          </a:p>
          <a:p>
            <a:endParaRPr lang="ru-RU" sz="2000" b="1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91066" y="228062"/>
            <a:ext cx="4157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Направления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79231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6DD040-32D2-4F69-9314-1A870E700748}" type="slidenum">
              <a:rPr lang="en-US" smtClean="0"/>
              <a:pPr>
                <a:defRPr/>
              </a:pPr>
              <a:t>67</a:t>
            </a:fld>
            <a:endParaRPr lang="en-US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05236" y="410761"/>
            <a:ext cx="528362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Психологические игры</a:t>
            </a:r>
          </a:p>
          <a:p>
            <a:pPr algn="ctr"/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родителей</a:t>
            </a: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 descr="1920x1200 камни, скалы, индонезия, растительность, острова картинки на рабочий стол 7018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4032448" cy="28205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Секреты ораторского мастерств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8743" y="2424707"/>
            <a:ext cx="4264438" cy="3237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67544" y="1734200"/>
            <a:ext cx="1970619" cy="46470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Корабль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90343" y="2118952"/>
            <a:ext cx="1970619" cy="46470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вместе</a:t>
            </a:r>
            <a:endParaRPr lang="ru-RU" sz="24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940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http://images.slanet.com.ua/~src3611776/Perevo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4077072"/>
            <a:ext cx="2016224" cy="19141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27106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1480"/>
            <a:ext cx="8229600" cy="5233784"/>
          </a:xfrm>
        </p:spPr>
        <p:txBody>
          <a:bodyPr/>
          <a:lstStyle/>
          <a:p>
            <a:pPr algn="ctr">
              <a:buNone/>
            </a:pPr>
            <a:endParaRPr lang="ru-RU" sz="16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рганизация </a:t>
            </a: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учебного 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  <a:r>
              <a:rPr lang="ru-RU" sz="3600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традиционном и </a:t>
            </a:r>
            <a:r>
              <a:rPr lang="ru-RU" sz="3600" b="1" i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деятельностном</a:t>
            </a: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способах </a:t>
            </a: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sz="3600" i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Выявить значимость деятельностного подхода</a:t>
            </a:r>
          </a:p>
          <a:p>
            <a:pPr algn="ctr">
              <a:buNone/>
            </a:pPr>
            <a:endParaRPr lang="ru-RU" sz="4400" b="1" i="1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8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436096" y="5013176"/>
            <a:ext cx="3285728" cy="836290"/>
          </a:xfrm>
        </p:spPr>
        <p:txBody>
          <a:bodyPr/>
          <a:lstStyle/>
          <a:p>
            <a:pPr>
              <a:defRPr/>
            </a:pPr>
            <a:r>
              <a:rPr lang="ru-RU" sz="24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1187624" y="1628800"/>
            <a:ext cx="6400800" cy="2256656"/>
          </a:xfrm>
        </p:spPr>
        <p:txBody>
          <a:bodyPr/>
          <a:lstStyle/>
          <a:p>
            <a:r>
              <a:rPr lang="ru-RU" sz="7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sz="7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Вода.</a:t>
            </a:r>
            <a:endParaRPr lang="ru-RU" sz="7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042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229600" cy="5256584"/>
          </a:xfrm>
        </p:spPr>
        <p:txBody>
          <a:bodyPr/>
          <a:lstStyle/>
          <a:p>
            <a:pPr marL="0" indent="0" algn="just">
              <a:buNone/>
            </a:pP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Снег белый, а лёд прозрачный.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Лед                             Снег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>
              <a:buFont typeface="+mj-lt"/>
              <a:buAutoNum type="arabicPeriod"/>
            </a:pPr>
            <a:endParaRPr lang="ru-RU" sz="40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FD3282-5CA6-4B09-A105-AACEF6AC475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5" name="Рисунок 4" descr="Видимый свет льдом практически не поглощается, но задерживает весь ультрафиолет и большую часть инфракрасного излучения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7" y="2924944"/>
            <a:ext cx="2789591" cy="2433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Белый свет, падающий на снег, не поглощается, а многократно преломляется в ледяных кристаллах и отражается от их граней. Поэтому снег выглядит белым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802033"/>
            <a:ext cx="2664296" cy="26790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441248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урок">
  <a:themeElements>
    <a:clrScheme name="Другая 3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7345</TotalTime>
  <Words>2233</Words>
  <Application>Microsoft Office PowerPoint</Application>
  <PresentationFormat>Экран (4:3)</PresentationFormat>
  <Paragraphs>638</Paragraphs>
  <Slides>68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69" baseType="lpstr">
      <vt:lpstr>урок</vt:lpstr>
      <vt:lpstr>Муниципальное казённое образовательное учреждение для детей-сирот и детей, оставшихся без попечения родителей Анжеро-Судженского городского округа  "СПЕЦИАЛЬНАЯ (КОРРЕКЦИОННАЯ) ШКОЛА-ИНТЕРНАТ №37  ДЛЯ ДЕТЕЙ-СИРОТ И ДЕТЕЙ,  ОСТАВШИХСЯ БЕЗ ПОПЕЧЕНИЯ РОДИТЕЛЕЙ, С ОГРАНИЧЕННЫМИ ВОЗМОЖНОСТЯМИ ЗДОРОВЬЯ»  </vt:lpstr>
      <vt:lpstr>Вопросы для рассмотрения</vt:lpstr>
      <vt:lpstr>Основные направления инициативы  «Наша новая школа» </vt:lpstr>
      <vt:lpstr>Состояние разработки и утверждения стандартов </vt:lpstr>
      <vt:lpstr>Слайд 5</vt:lpstr>
      <vt:lpstr>ВАЖНО!</vt:lpstr>
      <vt:lpstr> </vt:lpstr>
      <vt:lpstr>Слайд 8</vt:lpstr>
      <vt:lpstr>Слайд 9</vt:lpstr>
      <vt:lpstr>Слайд 10</vt:lpstr>
      <vt:lpstr>Слайд 11</vt:lpstr>
      <vt:lpstr>Механизмы организации учебного процесса </vt:lpstr>
      <vt:lpstr>Слайд 13</vt:lpstr>
      <vt:lpstr>Требования к структуре</vt:lpstr>
      <vt:lpstr>Слайд 15</vt:lpstr>
      <vt:lpstr>Слайд 16</vt:lpstr>
      <vt:lpstr>Личностные результаты</vt:lpstr>
      <vt:lpstr>Личностные результаты</vt:lpstr>
      <vt:lpstr>Состав экспертной группы</vt:lpstr>
      <vt:lpstr>Программа  оценки личностных результатов </vt:lpstr>
      <vt:lpstr>Слайд 21</vt:lpstr>
      <vt:lpstr>Слайд 22</vt:lpstr>
      <vt:lpstr>Критерии оценки планируемых результатов</vt:lpstr>
      <vt:lpstr>Слайд 24</vt:lpstr>
      <vt:lpstr>Цель</vt:lpstr>
      <vt:lpstr>Базовые учебные действия</vt:lpstr>
      <vt:lpstr>Мониторинг БУД</vt:lpstr>
      <vt:lpstr>Практическая работа</vt:lpstr>
      <vt:lpstr>Инструкция при работе с Тестом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Результаты выполнения программы</vt:lpstr>
      <vt:lpstr>Основные  направления и формы организации внеурочной деятельности </vt:lpstr>
      <vt:lpstr>Слайд 39</vt:lpstr>
      <vt:lpstr>Направления внеурочной деятельности</vt:lpstr>
      <vt:lpstr>Виды внеурочной деятельности</vt:lpstr>
      <vt:lpstr>Планируемые результаты </vt:lpstr>
      <vt:lpstr>Слайд 43</vt:lpstr>
      <vt:lpstr>Цель </vt:lpstr>
      <vt:lpstr>Слайд 45</vt:lpstr>
      <vt:lpstr>Слайд 46</vt:lpstr>
      <vt:lpstr>Программа формирования экологической культуры, здорового и безопасного образа жизни   </vt:lpstr>
      <vt:lpstr>Слайд 48</vt:lpstr>
      <vt:lpstr>Слайд 49</vt:lpstr>
      <vt:lpstr>  Личностные результаты: </vt:lpstr>
      <vt:lpstr>Слайд 51</vt:lpstr>
      <vt:lpstr>ПРИМЕРНЫЙ БАЗИСНЫЙ  УЧЕБНЫЙ ПЛАН общего образования обучающихся с умственной отсталостью    </vt:lpstr>
      <vt:lpstr>Слайд 53</vt:lpstr>
      <vt:lpstr>Вариант С                                 Вариант D</vt:lpstr>
      <vt:lpstr>Особенности  Адаптированной  основной образовательной  программы (вариант D)     </vt:lpstr>
      <vt:lpstr>Слайд 56</vt:lpstr>
      <vt:lpstr>Особенности АООП (вариант D)</vt:lpstr>
      <vt:lpstr>Продолжительность образования</vt:lpstr>
      <vt:lpstr>Предмет итоговой оценки</vt:lpstr>
      <vt:lpstr>Система оценки включает:</vt:lpstr>
      <vt:lpstr>Индивидуальная образовательная программа (СИОП)</vt:lpstr>
      <vt:lpstr> Программа  сотрудничества с семьей обучающегося </vt:lpstr>
      <vt:lpstr>Слайд 63</vt:lpstr>
      <vt:lpstr> </vt:lpstr>
      <vt:lpstr>Слайд 65</vt:lpstr>
      <vt:lpstr>Слайд 66</vt:lpstr>
      <vt:lpstr>Слайд 67</vt:lpstr>
      <vt:lpstr>Слайд 68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Конфликты в  педагогическом общении и способы их преодоления</dc:title>
  <dc:creator>Оксана</dc:creator>
  <cp:lastModifiedBy>Зиновьев ЕИ</cp:lastModifiedBy>
  <cp:revision>453</cp:revision>
  <dcterms:created xsi:type="dcterms:W3CDTF">2011-01-05T10:45:13Z</dcterms:created>
  <dcterms:modified xsi:type="dcterms:W3CDTF">2015-01-14T05:33:13Z</dcterms:modified>
</cp:coreProperties>
</file>