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87" r:id="rId5"/>
    <p:sldId id="288" r:id="rId6"/>
    <p:sldId id="260" r:id="rId7"/>
    <p:sldId id="285" r:id="rId8"/>
    <p:sldId id="286" r:id="rId9"/>
    <p:sldId id="272" r:id="rId10"/>
    <p:sldId id="262" r:id="rId11"/>
    <p:sldId id="274" r:id="rId12"/>
    <p:sldId id="278" r:id="rId13"/>
    <p:sldId id="263" r:id="rId14"/>
    <p:sldId id="281" r:id="rId15"/>
    <p:sldId id="264" r:id="rId16"/>
    <p:sldId id="266" r:id="rId17"/>
    <p:sldId id="282" r:id="rId18"/>
    <p:sldId id="283" r:id="rId19"/>
    <p:sldId id="284" r:id="rId20"/>
    <p:sldId id="277" r:id="rId21"/>
    <p:sldId id="273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3648F4"/>
    <a:srgbClr val="7884F8"/>
    <a:srgbClr val="B4EEFC"/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3969-48DB-4F25-A736-41EBEE3ED573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18E6A-E0C2-4E27-9F9D-58344E26E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CE1C-981D-4BA4-A198-CF3FEC5E72C6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16CF2-2E2F-4C66-9B38-89D184F59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205A3-33DA-493F-9CC7-BE31A2053C29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A4E5-C9F9-42FF-943D-24B8C3605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306B5-610A-4A16-AEC3-E667D7A405EC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B159C-3DE1-43B0-B517-09CFB430E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316C9-FB36-4577-9F97-44F88E1378B9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31719-9EAF-4A85-8A8D-0763643D7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E073E-4B23-4A36-86F0-AD7D088DBE27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EA810-FA8A-4456-991B-4491079FF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6302F-D5A1-4692-B5DB-34F5E9248367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0173-74A9-419A-AC36-CE85E6B99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591FF-0AB3-45E5-A22A-039A04F63FA8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8DBB9-BE1B-4438-A9DB-3A6AEA788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9ABF5-A7D0-47EF-BF09-9D1C78FA3A17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25905-7451-493D-B43F-8EE800A11B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D010A-E1C9-4891-9EDA-14F4D9EA4EEE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216CD-0C64-4A28-B93D-CBA270262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1C3A5-CC65-47D8-B2D8-281763D412E5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43A54-8C6A-4C3C-B82F-0BDC1EC22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1A84F-B694-4A5C-A6E6-4B4D8BB93499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0DC66-A69D-4834-B1D4-225FEF961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6962A-2862-49C2-9B99-0856EF732271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E308-3D4D-4365-AEFB-FF73D1FEC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0E387-B726-43C0-B1BE-E0A236B0FD3A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6D05E-B700-46C7-BBAC-30A578B71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2F7EB-9064-4396-9945-7B08DFC8D21F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C7CF7-F7B7-4775-8630-396B65199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F16B8-8C5A-42CB-89CD-DA83B01EAB8D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246F3-5222-4728-B508-884A0EAA1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A49C3-4307-43F9-9E55-DF5053622C44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B247E-CDE3-4AFF-9D39-5B48C33C4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97DA5-4DB2-4329-B6AE-446A5F91250B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F107E-17B0-45BD-ABF2-D6B9FD1C0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19F33-4BC6-463D-902D-082AD6DEC50C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D270E-111A-468A-8557-D0A704E54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BE3DB-88DB-457A-99EF-340838A0EDC8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AC2CE-883C-4453-B744-E9BDE292A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3C0AD-220A-41A3-9DE2-0456BC35EA3F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F73B-F4E0-40DC-9A96-7E568FBA1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6DE4-C944-445D-83B3-155EEA41F0CD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02F0E-F605-45FF-8CBC-66E66B324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48F4"/>
            </a:gs>
            <a:gs pos="50000">
              <a:schemeClr val="tx2">
                <a:lumMod val="40000"/>
                <a:lumOff val="60000"/>
              </a:schemeClr>
            </a:gs>
            <a:gs pos="100000">
              <a:srgbClr val="B4EEF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1E32FA-2D90-4AA8-80D0-F5DBC18C53BA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D4BA5C-85D0-44E1-AA47-C4FF1AEFA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10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B526A8-40B3-49E4-8364-7F909A8B0219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D4B9ED-67F6-446D-95B9-6E16C8BE4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36" r:id="rId2"/>
    <p:sldLayoutId id="2147483945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6" r:id="rId9"/>
    <p:sldLayoutId id="2147483942" r:id="rId10"/>
    <p:sldLayoutId id="2147483943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916832"/>
            <a:ext cx="8568952" cy="1470025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Лимон: его свойства и загадки</a:t>
            </a:r>
            <a:endParaRPr lang="ru-RU" sz="6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3501008"/>
            <a:ext cx="3707904" cy="2664296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Выполнила: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ученица 2 класса,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Реутова Елена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Руководитель: Лачихина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Алевтина Васильевна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60648"/>
            <a:ext cx="7668344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28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 бюджетная общеобразовательная школа-интернат «Общеобразовательная школа-интернат среднего (полного) общего образования №9 «Мыс доброй надежды»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7824" y="5949280"/>
            <a:ext cx="273630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ВЕРХНЯЯ САЛДА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2013 ГОД</a:t>
            </a:r>
          </a:p>
        </p:txBody>
      </p:sp>
      <p:pic>
        <p:nvPicPr>
          <p:cNvPr id="8198" name="Picture 16" descr="http://www.1zoom.ru/big2/931/242906-Dayan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CFA"/>
              </a:clrFrom>
              <a:clrTo>
                <a:srgbClr val="FD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2813050"/>
            <a:ext cx="3960812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468313" y="836613"/>
            <a:ext cx="8229600" cy="1143000"/>
          </a:xfrm>
        </p:spPr>
        <p:txBody>
          <a:bodyPr/>
          <a:lstStyle/>
          <a:p>
            <a:r>
              <a:rPr lang="ru-RU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Знаете ли вы о полезных свойствах лимона?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graphicFrame>
        <p:nvGraphicFramePr>
          <p:cNvPr id="2050" name="Содержимое 3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2050" r:id="rId3" imgW="8327858" imgH="462726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C:\Users\Даша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3913188"/>
            <a:ext cx="3671887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ОПЫТ№3. «НЕВИДИМЫЕ ЧЕРНИЛА»</a:t>
            </a:r>
            <a:b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F:\ЛИМОН\P100072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11188" y="836613"/>
            <a:ext cx="3840162" cy="28797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9" name="Picture 3" descr="F:\ЛИМОН\P10007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782638"/>
            <a:ext cx="3816350" cy="2862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F:\ЛИМОН\P10007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3860800"/>
            <a:ext cx="3840162" cy="2881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Рисунок 10" descr="фокусы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2997200"/>
            <a:ext cx="183515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ОПЫТ№4. ЛИМОН НАДУВАЕТ ВОЗДУШНЫЙ ШАР</a:t>
            </a:r>
            <a:b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F:\ЛИМОН\P100074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5910263" y="4200525"/>
            <a:ext cx="1704975" cy="24384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3" name="Picture 3" descr="F:\ЛИМОН\P1000731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5137150" y="2300288"/>
            <a:ext cx="3251200" cy="169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4" name="Picture 4" descr="F:\ЛИМОН\P1000733.JPG"/>
          <p:cNvPicPr>
            <a:picLocks noChangeAspect="1"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673100" y="2079625"/>
            <a:ext cx="3251200" cy="1843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5" name="Picture 5" descr="F:\ЛИМОН\P10007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4221163"/>
            <a:ext cx="32512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фокусы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2781300"/>
            <a:ext cx="1655763" cy="216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№5. ЧУДО-КОЖУРА</a:t>
            </a:r>
            <a:b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56100" y="765175"/>
            <a:ext cx="3529013" cy="26638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0" name="Picture 2" descr="F:\ЛИМОН\P10007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644900"/>
            <a:ext cx="3611563" cy="270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1" name="Picture 3" descr="F:\ЛИМОН\P10007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765175"/>
            <a:ext cx="3552825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4" descr="F:\ЛИМОН\P100076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716338"/>
            <a:ext cx="3540125" cy="2655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7" name="Рисунок 9" descr="0cd8bd855dd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29550" y="2205038"/>
            <a:ext cx="13144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925"/>
            <a:ext cx="9144000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3399FF"/>
            </a:gs>
            <a:gs pos="16000">
              <a:srgbClr val="00CCCC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21913"/>
            <a:ext cx="8625136" cy="570593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548680"/>
            <a:ext cx="8928992" cy="5184576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dirty="0" smtClean="0"/>
              <a:t>	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	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Опытным путем мы подтвердили 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гипотезу,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лимон не только полезен для здоровья , но имеет необычные свойства при взаимодействии с другими веществами.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2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Включение лимона 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 ежедневный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рацион 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положительно влияет на здоровье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человека.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3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	Лимонное дерево  может  быть использовано   для выращивания в помещениях школ   для оздоровления детей.</a:t>
            </a:r>
          </a:p>
          <a:p>
            <a:pPr>
              <a:defRPr/>
            </a:pP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4221163"/>
            <a:ext cx="4572000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 (266x243, 22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1625" y="4581525"/>
            <a:ext cx="24923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 rtlCol="0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5080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600" b="1" dirty="0">
                <a:ln w="5080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работы: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познакомиться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 полезными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необычными свойствами лимона.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предположим, что лимон не только полезен для здоровья , но имеет необычные свойства при взаимодействии с другими веществами.</a:t>
            </a:r>
            <a:endParaRPr lang="ru-RU" sz="2800" b="1" dirty="0">
              <a:ln w="1905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имон</a:t>
            </a:r>
            <a:endParaRPr lang="ru-RU" sz="2800" b="1" dirty="0">
              <a:ln w="1905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свойства лимона</a:t>
            </a:r>
            <a:endParaRPr lang="ru-RU" sz="2800" b="1" dirty="0">
              <a:ln w="1905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изучение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литературы по данной теме;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наблюдение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- опрос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учащихся;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- проведение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экспериментов.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us.123rf.com/400wm/400/400/konstantinks/konstantinks1109/konstantinks110900061/10561371-citrus-achtergrond-textuur-met-schijfjes-citroen-grapefruit-limoen-en-sinaasappel-vector-gestileerde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1124744"/>
            <a:ext cx="8568952" cy="4032448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СПАСИБО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ЗА ВНИМАНИЕ!</a:t>
            </a:r>
          </a:p>
        </p:txBody>
      </p:sp>
      <p:pic>
        <p:nvPicPr>
          <p:cNvPr id="25604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1692275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333375"/>
            <a:ext cx="12350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620713"/>
            <a:ext cx="681037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80288" y="5580063"/>
            <a:ext cx="1403350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5661025"/>
            <a:ext cx="1042988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6463" y="5949950"/>
            <a:ext cx="75565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2133600"/>
            <a:ext cx="681037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4" descr="black, food, slice, fruit, outline, yellow, drawi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96188" y="4652963"/>
            <a:ext cx="7556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ХАРАКТЕРИСТИКА РАСТЕНИЯ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phenomenonsofhistory.com/site/wp-content/uploads/2010/07/Koeh-04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268413"/>
            <a:ext cx="3887788" cy="52292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2" name="TextBox 8"/>
          <p:cNvSpPr txBox="1">
            <a:spLocks noChangeArrowheads="1"/>
          </p:cNvSpPr>
          <p:nvPr/>
        </p:nvSpPr>
        <p:spPr bwMode="auto">
          <a:xfrm>
            <a:off x="4500563" y="1700213"/>
            <a:ext cx="4175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800">
              <a:latin typeface="Calibri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644008" y="5380672"/>
            <a:ext cx="40324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648F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Лимон вечнозеленое, многолетнее растение высотой до 5 метров</a:t>
            </a:r>
          </a:p>
        </p:txBody>
      </p:sp>
      <p:pic>
        <p:nvPicPr>
          <p:cNvPr id="17415" name="Picture 7" descr="http://im2-tub-ru.yandex.net/i?id=130542243-36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484313"/>
            <a:ext cx="4319587" cy="388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975"/>
            <a:ext cx="9144000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788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smolhim.ru/images/product_images/popup_images/18330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BE7"/>
              </a:clrFrom>
              <a:clrTo>
                <a:srgbClr val="FFFBE7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6372225" y="692150"/>
            <a:ext cx="2386013" cy="2257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8" name="Picture 4" descr="http://images.marthastewart.com/images/content/pub/ms_living/2000Q2/mlo5m08_0500_lemon_process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49275"/>
            <a:ext cx="2822575" cy="2560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0" name="Picture 6" descr="http://img1.1tv.ru/imgsize480x360/PR201205110232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4005263"/>
            <a:ext cx="3492500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2" name="Picture 8" descr="http://pervoevtoroe.ru/uploads/posts/2012-02/1328360692_limonniy-piro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4005263"/>
            <a:ext cx="2836862" cy="2538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4" name="Picture 10" descr="http://img0.liveinternet.ru/images/attach/c/2/70/471/70471613_1297328639_0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9838" y="0"/>
            <a:ext cx="1949450" cy="2636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835696" y="2780928"/>
            <a:ext cx="5400675" cy="1143000"/>
          </a:xfrm>
          <a:prstGeom prst="rect">
            <a:avLst/>
          </a:prstGeom>
          <a:effectLst/>
        </p:spPr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320040" indent="-320040" algn="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>
                <a:tab pos="3857625" algn="l"/>
              </a:tabLs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 хозяйстве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АНКЕТИРОВАНИЕ УЧАЩИХСЯ</a:t>
            </a:r>
            <a:b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Содержимое 2"/>
          <p:cNvSpPr>
            <a:spLocks noGrp="1"/>
          </p:cNvSpPr>
          <p:nvPr>
            <p:ph idx="1"/>
          </p:nvPr>
        </p:nvSpPr>
        <p:spPr>
          <a:xfrm>
            <a:off x="468313" y="908050"/>
            <a:ext cx="8351837" cy="576103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1200" b="1" i="1" smtClean="0">
              <a:solidFill>
                <a:schemeClr val="bg1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chemeClr val="bg1"/>
                </a:solidFill>
              </a:rPr>
              <a:t>	</a:t>
            </a: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часто вы употребляете лимоны в пищу?</a:t>
            </a:r>
            <a:endParaRPr lang="ru-RU" sz="36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/>
          </a:p>
        </p:txBody>
      </p:sp>
      <p:graphicFrame>
        <p:nvGraphicFramePr>
          <p:cNvPr id="1026" name="Диаграмма 3"/>
          <p:cNvGraphicFramePr>
            <a:graphicFrameLocks/>
          </p:cNvGraphicFramePr>
          <p:nvPr/>
        </p:nvGraphicFramePr>
        <p:xfrm>
          <a:off x="1352550" y="2370138"/>
          <a:ext cx="6726238" cy="4310062"/>
        </p:xfrm>
        <a:graphic>
          <a:graphicData uri="http://schemas.openxmlformats.org/presentationml/2006/ole">
            <p:oleObj spid="_x0000_s1026" r:id="rId3" imgW="6724471" imgH="431024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5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Тема15</Template>
  <TotalTime>455</TotalTime>
  <Words>130</Words>
  <Application>Microsoft Office PowerPoint</Application>
  <PresentationFormat>Экран (4:3)</PresentationFormat>
  <Paragraphs>34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Trebuchet MS</vt:lpstr>
      <vt:lpstr>Georgia</vt:lpstr>
      <vt:lpstr>Times New Roman</vt:lpstr>
      <vt:lpstr>Тема Office</vt:lpstr>
      <vt:lpstr>Тема15</vt:lpstr>
      <vt:lpstr>Диаграмма Microsoft Office Excel</vt:lpstr>
      <vt:lpstr>Лимон: его свойства и загадки</vt:lpstr>
      <vt:lpstr>Цель работы: познакомиться с  полезными и необычными свойствами лимона.</vt:lpstr>
      <vt:lpstr>Слайд 3</vt:lpstr>
      <vt:lpstr>Слайд 4</vt:lpstr>
      <vt:lpstr>ХАРАКТЕРИСТИКА РАСТЕНИЯ</vt:lpstr>
      <vt:lpstr>Слайд 6</vt:lpstr>
      <vt:lpstr>Слайд 7</vt:lpstr>
      <vt:lpstr>Слайд 8</vt:lpstr>
      <vt:lpstr>АНКЕТИРОВАНИЕ УЧАЩИХСЯ </vt:lpstr>
      <vt:lpstr>Знаете ли вы о полезных свойствах лимона? </vt:lpstr>
      <vt:lpstr>Слайд 11</vt:lpstr>
      <vt:lpstr>ОПЫТ№3. «НЕВИДИМЫЕ ЧЕРНИЛА» </vt:lpstr>
      <vt:lpstr>Слайд 13</vt:lpstr>
      <vt:lpstr> ОПЫТ№4. ЛИМОН НАДУВАЕТ ВОЗДУШНЫЙ ШАР </vt:lpstr>
      <vt:lpstr>ОПЫТ №5. ЧУДО-КОЖУРА </vt:lpstr>
      <vt:lpstr>Слайд 16</vt:lpstr>
      <vt:lpstr>Слайд 17</vt:lpstr>
      <vt:lpstr>Слайд 18</vt:lpstr>
      <vt:lpstr>Вывод:</vt:lpstr>
      <vt:lpstr>Слайд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Лимон-его свойства и загадки</dc:title>
  <dc:creator>Даша</dc:creator>
  <cp:lastModifiedBy>Зиновьев ЕИ</cp:lastModifiedBy>
  <cp:revision>53</cp:revision>
  <dcterms:created xsi:type="dcterms:W3CDTF">2013-03-10T03:50:51Z</dcterms:created>
  <dcterms:modified xsi:type="dcterms:W3CDTF">2015-01-12T11:22:49Z</dcterms:modified>
</cp:coreProperties>
</file>