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56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70" r:id="rId13"/>
    <p:sldId id="271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714CB-8647-45A8-9838-E6EF101EB692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BAC06-8D59-437D-BA9E-FFAD4EC36C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4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fotoshops.org/uploads/taginator/Nov-2013/ramki-dlya-teksta-s-oseny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9432"/>
            <a:ext cx="9144000" cy="75608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       </a:t>
            </a:r>
          </a:p>
          <a:p>
            <a:pPr algn="ctr">
              <a:buNone/>
            </a:pPr>
            <a:r>
              <a:rPr lang="ru-RU" sz="3600" dirty="0"/>
              <a:t> </a:t>
            </a:r>
            <a:r>
              <a:rPr lang="ru-RU" sz="3600" dirty="0" smtClean="0"/>
              <a:t>     </a:t>
            </a:r>
            <a:r>
              <a:rPr lang="ru-RU" sz="4300" b="1" i="1" u="sng" dirty="0" smtClean="0">
                <a:solidFill>
                  <a:srgbClr val="FF0000"/>
                </a:solidFill>
                <a:latin typeface="Century Gothic" pitchFamily="34" charset="0"/>
              </a:rPr>
              <a:t>Приметы осени</a:t>
            </a:r>
          </a:p>
          <a:p>
            <a:pPr algn="ctr">
              <a:buNone/>
            </a:pPr>
            <a:r>
              <a:rPr lang="ru-RU" sz="4300" b="1" i="1" u="sng" dirty="0" smtClean="0">
                <a:solidFill>
                  <a:srgbClr val="FF0000"/>
                </a:solidFill>
                <a:latin typeface="Century Gothic" pitchFamily="34" charset="0"/>
              </a:rPr>
              <a:t> в       </a:t>
            </a:r>
          </a:p>
          <a:p>
            <a:pPr algn="ctr">
              <a:buNone/>
            </a:pPr>
            <a:r>
              <a:rPr lang="ru-RU" sz="4300" b="1" i="1" u="sng" dirty="0" smtClean="0">
                <a:solidFill>
                  <a:srgbClr val="FF0000"/>
                </a:solidFill>
                <a:latin typeface="Century Gothic" pitchFamily="34" charset="0"/>
              </a:rPr>
              <a:t> природе</a:t>
            </a:r>
          </a:p>
          <a:p>
            <a:pPr algn="ctr">
              <a:buNone/>
            </a:pPr>
            <a:endParaRPr lang="ru-RU" sz="3600" b="1" dirty="0">
              <a:latin typeface="Century Gothic" pitchFamily="34" charset="0"/>
            </a:endParaRPr>
          </a:p>
          <a:p>
            <a:pPr algn="ctr">
              <a:buNone/>
            </a:pPr>
            <a:endParaRPr lang="ru-RU" sz="3600" b="1" dirty="0" smtClean="0">
              <a:latin typeface="Century Gothic" pitchFamily="34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Стрельцова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Марина  Анатольевна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МБОУГ №20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.Тула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6084168" y="5661248"/>
            <a:ext cx="2232248" cy="144016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далее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reeppt.ru/MyShablony/AutumnSlaid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Содержимое 1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Picture 4" descr="http://1.bp.blogspot.com/-kuAs9S8f4KI/TwyPxC9gRmI/AAAAAAAAAUc/amU8A59_sUs/s1600/c38040f7ce9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24744"/>
            <a:ext cx="3810000" cy="4762500"/>
          </a:xfrm>
          <a:prstGeom prst="rect">
            <a:avLst/>
          </a:prstGeom>
          <a:noFill/>
        </p:spPr>
      </p:pic>
      <p:sp>
        <p:nvSpPr>
          <p:cNvPr id="17" name="Содержимое 16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764903"/>
          </a:xfrm>
          <a:prstGeom prst="wedgeEllipse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Правильно!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8" name="Стрелка вправо 17">
            <a:hlinkClick r:id="rId5" action="ppaction://hlinksldjump"/>
          </p:cNvPr>
          <p:cNvSpPr/>
          <p:nvPr/>
        </p:nvSpPr>
        <p:spPr>
          <a:xfrm>
            <a:off x="5004048" y="5517232"/>
            <a:ext cx="2592288" cy="134076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далее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freeppt.ru/MyShablony/Autumn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Какие звери впадают в спячку?</a:t>
            </a:r>
            <a:endParaRPr lang="ru-RU" b="1" dirty="0"/>
          </a:p>
        </p:txBody>
      </p:sp>
      <p:sp>
        <p:nvSpPr>
          <p:cNvPr id="9" name="Овальная выноска 8">
            <a:hlinkClick r:id="rId3" action="ppaction://hlinksldjump"/>
          </p:cNvPr>
          <p:cNvSpPr/>
          <p:nvPr/>
        </p:nvSpPr>
        <p:spPr>
          <a:xfrm>
            <a:off x="3491880" y="4005064"/>
            <a:ext cx="3528392" cy="2304256"/>
          </a:xfrm>
          <a:prstGeom prst="wedgeEllipse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Ёж и волк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Овальная выноска 9">
            <a:hlinkClick r:id="rId4" action="ppaction://hlinksldjump"/>
          </p:cNvPr>
          <p:cNvSpPr/>
          <p:nvPr/>
        </p:nvSpPr>
        <p:spPr>
          <a:xfrm>
            <a:off x="5148064" y="1484784"/>
            <a:ext cx="3600400" cy="2304256"/>
          </a:xfrm>
          <a:prstGeom prst="wedgeEllipse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Ёж и медведь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1043608" y="1628800"/>
            <a:ext cx="3888432" cy="2404863"/>
          </a:xfrm>
          <a:prstGeom prst="wedgeEllipse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Медведь и лиса       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freeppt.ru/MyShablony/Autumn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Picture 7" descr="http://1.bp.blogspot.com/-KwWLyNIFkA4/TwyPYBY81TI/AAAAAAAAATk/QCjaMIU8AqM/s1600/48f7a887ba6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2432" y="2357264"/>
            <a:ext cx="3600400" cy="3672408"/>
          </a:xfrm>
          <a:prstGeom prst="rect">
            <a:avLst/>
          </a:prstGeom>
          <a:noFill/>
        </p:spPr>
      </p:pic>
      <p:sp>
        <p:nvSpPr>
          <p:cNvPr id="12" name="Содержимое 9"/>
          <p:cNvSpPr txBox="1">
            <a:spLocks/>
          </p:cNvSpPr>
          <p:nvPr/>
        </p:nvSpPr>
        <p:spPr>
          <a:xfrm>
            <a:off x="1331640" y="2204864"/>
            <a:ext cx="3236168" cy="2692895"/>
          </a:xfrm>
          <a:prstGeom prst="wedgeRoundRect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Подумай!</a:t>
            </a:r>
          </a:p>
        </p:txBody>
      </p:sp>
      <p:sp>
        <p:nvSpPr>
          <p:cNvPr id="13" name="Стрелка влево 12">
            <a:hlinkClick r:id="rId4" action="ppaction://hlinksldjump"/>
          </p:cNvPr>
          <p:cNvSpPr/>
          <p:nvPr/>
        </p:nvSpPr>
        <p:spPr>
          <a:xfrm>
            <a:off x="3275856" y="5373216"/>
            <a:ext cx="2376264" cy="1296144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назад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reeppt.ru/MyShablony/AutumnSlaid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Содержимое 1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Picture 4" descr="http://1.bp.blogspot.com/-kuAs9S8f4KI/TwyPxC9gRmI/AAAAAAAAAUc/amU8A59_sUs/s1600/c38040f7ce9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24744"/>
            <a:ext cx="3810000" cy="4762500"/>
          </a:xfrm>
          <a:prstGeom prst="rect">
            <a:avLst/>
          </a:prstGeom>
          <a:noFill/>
        </p:spPr>
      </p:pic>
      <p:sp>
        <p:nvSpPr>
          <p:cNvPr id="17" name="Содержимое 16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764903"/>
          </a:xfrm>
          <a:prstGeom prst="wedgeEllipse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Правильно!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8" name="Стрелка вправо 17">
            <a:hlinkClick r:id="rId5" action="ppaction://hlinksldjump"/>
          </p:cNvPr>
          <p:cNvSpPr/>
          <p:nvPr/>
        </p:nvSpPr>
        <p:spPr>
          <a:xfrm>
            <a:off x="5004048" y="5517232"/>
            <a:ext cx="2592288" cy="134076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далее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freeppt.ru/MyShablony/Autumn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4" descr="http://1.bp.blogspot.com/-kuAs9S8f4KI/TwyPxC9gRmI/AAAAAAAAAUc/amU8A59_sUs/s1600/c38040f7ce9b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3816424" cy="4176464"/>
          </a:xfrm>
          <a:prstGeom prst="rect">
            <a:avLst/>
          </a:prstGeom>
          <a:noFill/>
        </p:spPr>
      </p:pic>
      <p:sp>
        <p:nvSpPr>
          <p:cNvPr id="9" name="Овальная выноска 8"/>
          <p:cNvSpPr/>
          <p:nvPr/>
        </p:nvSpPr>
        <p:spPr>
          <a:xfrm>
            <a:off x="4572000" y="1988840"/>
            <a:ext cx="4248472" cy="2952328"/>
          </a:xfrm>
          <a:prstGeom prst="wedgeEllipse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Теперь ты хорошо усвоил приметы осени.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Желаю удачи!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MyShablony/AutumnSlaid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Выбери осенние явления природы</a:t>
            </a:r>
            <a:endParaRPr lang="ru-RU" b="1" dirty="0"/>
          </a:p>
        </p:txBody>
      </p:sp>
      <p:sp>
        <p:nvSpPr>
          <p:cNvPr id="5" name="Выноска-облако 4">
            <a:hlinkClick r:id="rId2" action="ppaction://hlinksldjump"/>
          </p:cNvPr>
          <p:cNvSpPr/>
          <p:nvPr/>
        </p:nvSpPr>
        <p:spPr>
          <a:xfrm>
            <a:off x="827584" y="1412776"/>
            <a:ext cx="3528392" cy="2016224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Цветение </a:t>
            </a:r>
            <a:endParaRPr lang="ru-RU" sz="4000" b="1" dirty="0">
              <a:solidFill>
                <a:schemeClr val="tx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деревьев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860032" y="1340769"/>
            <a:ext cx="3826768" cy="2448271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Прилет птиц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>
            <a:hlinkClick r:id="rId4" action="ppaction://hlinksldjump"/>
          </p:cNvPr>
          <p:cNvSpPr/>
          <p:nvPr/>
        </p:nvSpPr>
        <p:spPr>
          <a:xfrm>
            <a:off x="2339752" y="3645024"/>
            <a:ext cx="3456384" cy="2376264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листопад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reeppt.ru/MyShablony/Autumn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468544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52" name="AutoShape 4" descr="data:image/jpeg;base64,/9j/4AAQSkZJRgABAQAAAQABAAD/2wCEAAkGBxQSEhQUEhQWFhUXGBoXFhcYFhcXHBgcHB0cGBgaFhwYHSggGBwlHBgYITEhJSkrLi4uHh8zODMsNygtLisBCgoKDg0OGxAQGywkHyYyLDE1LCwsLCwsLC8sLCwsLSwsLCwsLCwsLC8sLCw0LCwsNCwsLCwsLCwsLCwsLCwsLP/AABEIANgAyAMBIgACEQEDEQH/xAAcAAACAgMBAQAAAAAAAAAAAAAABgQFAgMHAQj/xABDEAACAQMCAggEAwUFBwUBAAABAgMABBEFIRIxBgcTQVFhcYEiMpGhQlKxFCMzcsEVYoKSoiRDU2PC0fAXNLLS8SX/xAAaAQADAQEBAQAAAAAAAAAAAAADBAUAAgEG/8QAMBEAAgIBBAAFAgQGAwAAAAAAAQIAAxEEEiExBRMiQVEygTNxsdEUFWGRocEjQuH/2gAMAwEAAhEDEQA/AO4Un9YfTRtOWJIoe2mmEhVePgChAMufhPFuy/DtnffanGubddPR+aaKG8tyO0tONmUkANGwUtue8cHLzPlXjZxx3OlxkZ6nKBcXTLH/ALZPwXCGWf8AeN8TJ8Wx/Dz5DwrqvVB0ynu1NrdJ+9hhjcScRYyKdv3meTcvXPlugadcLNAHEWMgkIcDOeeD4Hxpr6hZIibxpH/2x3HaREYKRrnh4c8xknJH933S0lz2Myt7fvH9bp66kVl9/wBp16iiinpOhXteV7WmhXJusXpzeWt7JHalOCCFXZGXi7QvxZOc5HDgYxXWa4j1sFE1aF4T2jyQlLiNeaBSOBm7hkMdj+XzFDtYqhIhaFDWBW6MWbPpBfWss0sFwfiiV5nlzIGc/ECqk4BPLbkNq7t0I6Qrf2cU4ZSxUCUKc8D4HEp8DvnHnXz90ivArJEIWdnYBFHyu3yqNtyeW3pXZeqPorLYWrtcYE079o6DGIwBhV22zzzj+lB0tjuuWjOuqrrfap5j1RRRTURhRRRWmhRRRWmhRRRWmhRRRWmhRRRWmhRRRWmnlcp66tXaR7fTYyQJj2twQdxGvJf8RBPsPGurV896xeftOpalccxGwtoz/LkNj3X70G+zy6y0Np6/MsCyvudTKn92AOH5R3bch6bYqdqsLkRajYNwTxgNt+Ne9WHf3jHfS+9MPQa6yJYj+Fsj0bf9c1HbNI8xOx/kT6PU1BwFPU7P0I6Tx6laJcR7E/DIn5HHzL98jyIq+rhvVxe/2fq72ucQXgyg7lkXJGPD8Q+nlXcsVbrcOoYdGfM2IUYqfaFe15XtdziKnWP0tGnW3EoDTyns7dOfE578eC5BPsO+uUCH9jgZ5D2lxKcu7c3due/gKl3Wp/2pqctyDm3tv3Vv4E/jcevj4Ypd6VXfa3PD+GMfdv8AsB96lauzzbPJHQ5P7Sx4fRgeYez1I+sxi4jKjnzX17q7Z1S9KTqGno8hzNEeylPeSACGPqpB9c1xK1OCD5inDqd1FLO61VZWCQqqykk7KAzcvaQDzwKNomwSn3nvi9Yyr/adypH6Tdaun2ZKdp28g24IcPv4FvlB96530i6W3ess0cBa2seRP45h5+A8uXjmstN6NwQLhVGfE7k+pr3Ua+uk7ezE6NE9oyeBNt51zX8m8FnFGvcZCzn/AKR9qr//AFW1gH5bf07M/wD2rDWIlU7VROcmhJrmfkCUl8LqxyTH3RevBlIXULXhH/EhJI90b9Q3tTNq3XDp0SKYme4ZhkJEpyP5uLAU+VcYWIynC/L+Jufsv/erWw0dUGFUCiPrgg9Q5gP5UGb0txG6XrquCf3em4Hdxz7kegQYrFOui6Hz6aD/ACzkf9Bqnj02tn9mClP5rzjAhv5TX8mNFh132pIFxb3EB7zgOo9xhj/lp60HpZZ3v/triOQ/lDAOP8J3ri02ljvFUV90dQniUFGByGTYg88imKvEq2OCIvZ4Uw5Q5n1BRXCehnWbcWUiwakxlt22S4wS6fz/AJh9/Wu5wyq6hkIZWAKsDkEHcEEcxVFWDDIkt0ZDtYczOiiivZzNdxKEVmPJQWPoBk181dGiTYtI27Syu7HxPIn7V9Fa8pNrcAczFJj/ACmvnbor8WnIB3O4++aR8R/C+4lDwz8cfeVz99WvQzIuZB4ohP8AqqEYTnlVn0bgZZJJMYyQo8wvM/Un6VPuYeU35T6BwSQJr6wZGha3uY9pIZQyn6Hf3UV0+765tMTlJI52+WNj9zgUjavpwuBiTJGc8PcfDPpVGdDVdggx6V3otaldQQ9ydqfDmtt3A4E6dD126afmMy+sZP6GsemPWhZtp07WlwrzMvAibq4L/DnhODsCTtXMDpAPNR9BWcfRqElWKYKkHbbOPGmz4jWO4ufB7PYiMfROxEFsEHMDJ9TufvSRctxTTE/n/QCn2zn4QQeRpJktj2s234wfYgb/AGNS9M+Xdj7/ALyx5XlsoHX/AJNtmu49ahXWnGbUbhSWEeV7QAkBsBSFPjuM+1Xmj22ZFHnn6VotroGSZx+KRjnxAPCD9BTC2FSxXvGP7wOqqFrIp9uYz2zLGuBgAbACot1qdU9zqNU8+oZ2zStelLHJnRPxJmq6hxVWQAyHhGcfiOfsKiSzEnzPKr/RLLkKfIWlJgd3pltptnsBiry2taLG2xViFxUSxy7Q27A4mpYa2COtiivK42zjcZqaEGotzZg1PFeMK2PibMTdY0wMCrDINMPUn0neGZtMuGyuC1sx5jGSyeYxuB3Ybyx5qUO1IuuyPbyQ3UW0kMgYee+cHxHcR4E1Y8N1B3bDEvENOLKt47E+pqKjaberPFHKnyyIrr6MM/1oq7PnpvdQQQeRGDXzT0JXgW6tWIJhmIyOR5qceWUz710frh6TSAxadavwSzAtO4O8cXljkW39h57KWmWkcKiOJcKPq3mx7zUvxS5RXs9zKfhdDNbvHQm2OwGc4qxhtccqzt0qaqV86xLGfQM2JE7CtUlvVhw1jIm1eFZyLDKd4RWsjFTpo6iuleg8xlWmmtMyCt/DWt+VEHc7kS1mCM5yA3AQmfHupPilKALyK7EHmCOeaYtQWqLU/ixJ37K/n+Vv6Gq2mA/vEb/S2+Rp7gmo3HXjmvFp4DEAW4kmwj4nz4Hb+tPWi23KlPRIeX/nOn/SothUzXvziEqGFllEuK2V4KKmCdGZZrWz1g7YqK8tc55xOguZL7Ssu0FUl3qQjZFIJLnhABGfXHPHn3VYIhNdFWGCfeeenOMzy8fNK+s2gkUqw2NNclqaqb+18q7077XzC4UriXXUFr74n0+ZsmHDw5O/AdmUeQPCR/MfCikjo7emz1izlHyyP2L+jkJv6FlPtRX1tT70DT5HUV+XaVk26uzc6hqNydwJewjPdwqSDj2VT/iqak6RJxyMFUd5/QeJ8qpeiozBKT8xuZC3rhaddOsozwFwCc4XO+5H64FQdZ67yDLWkby9MMTdpeJEV1zhhkZBB9wdxU0x4qdbMrcQX8J4T64B2+teXEW1JtVjqEF+7uVbGhRmsZhvUq0jzQQMnEOWwuZWawkyJxQQiVs4Klwm3iCe+vbWEyIGKMjbgqw3BHpsfUVfyyqi5bxC+7EAfcisBcKZGjHNVDN5cRIUep4WNM+SCmMfeKjUMGzn7RZuLfFQJRTTqNvtSzdClgMNgypTbuEpr6qqOEPxoeTKR71Z3pqshkxIKq09cTWjcpEXQdt+ff699ekbGvZ/mf8Amb9aM7VS95NU5SMeirvTzp42pK0jup0s2+EVD1v1xxepPFeM1aw1YyvtSWZ6Fmm4kqsu5jjAZVJOAT/Qd58q3XElRNO0kXLrJKvwrvGp+vE3nywO6jU1jOWnlz7VwJa6RoyqeLBLHmzbsff+gpjhtAO6s7aHhArdx4o2M8mIs59pgbcVX3+ngirDtxsM791ZsMisUBni2MpnJOmFsY5bUr83bpwjzzn9QKKuekFsBrOmiYkwtKpVeWHDKPpxdnt5nxr2r+iXbSsk6x99xMiaJF2c1/AdjFdvt5MSFPp8Gasru6MfGpkCRRBZ2lG7xEkhEVTs7OQ2B4ZzWzplafs2tzfluolkH8y7HH0P1ql6UQM9helckrcQs2P+H2YC58gxY/WgioHVHPxmFNh/hhj5xM7DpvJbXK9vFIlvcYkDS8PF8WBxjhUALtuPeunycjXzzqGrT6nPbpJwggJCgUYCjIGcZPqa79czYFA8QrRSCPedaNmbIMqrxt6m6c1U92+9SdOnxUVT6pZZcpNfSC1leTsoWX96vG5Y47Ds8YmzgjGQo4TzI276W9R6WLbN+1RtJMsmImbsSkUhjz/CYnORxNvuDVx0nmb9h1SRB8eY4if+WFVj6D949ch1TpJNPb29s/CIoAeAKMEk97nO5xt3czX02noU1DcM5nzt1jBzid5N6k0KSxnKuoYHyNLd7W7okhWwtwefAD9d613kdfO3gC4gT6LRE7ATF29NVWPjHrVxeJzqnz8Y9aoUdRpzxKGU7t/M361mgyK1Z+5J+9boTVIybV1GDSJNgacLKXYUi6ZJjbw/8/rTZYS5FRtbXzH6eRLgPRI9R1eiR9qm7eYbbK7VLhlU8ABckBAe8nkNqbNGgIUZxnG+OXn7Us2cXHMWPJdl9Tux+mB9fGnWyj2FOgAACTrmOSZukfApd1rWuyUnmeQUc2J2A+tXF/JgVzbpJft+0QokbyseJgiDJJ5DAH+Ki1IbHCiAJCruMcej4JPEx4nPNvDyXwFM6rXO+jfSVUlENxG8Eh+USqV4vTNNvSi9CWc7FuH922CDg5IwMHxziiGpwwVhgwTWKRlTkRe6Wxdrq2kRJu4m7QjwUPG2fpG30oph6oujUkjf2reENNMuIVGwjTxx4nu8Bnxoq5SnloFkix9zExc6ZaqNR1hOwU9nZhonc7cb5IYL5A7e3pVwnReKQu0nG3aABl7RkUhc4BCEcXM8886oLyMW2tX8QHArssqL3HiALsPVif8AwU+WcgKjFStZY4v4OOJRoRTSIrR9C7G1mjnTMRUkjLkqdsHPHnHPuIpL6RdJ1W7nS6ieVFIEISd4lUY5/Bji4ttyTyrrd7CrrhiQPJmX68JGfeuY3OmRubh2jVwhPZggBiUYcwMcOQDyGGBGRkV1prhu3Oczi2o4wkndB9GkltO1dpI5GZjGxZmyndxq2zDOd8A4q+tpF4+EMC3fw7//AJUHVdcSeHhhkwp8MgMPytjcDxxg7YqNo5i7YQsxY8AI3KjOTkBUwq7YOMZpO8C0ljwfjEep31rj2jIdGMnagyuqTBVkReABgARuSpPI9xHdVSerWwx/Db17R/8AvTfaqAAByFbsV6t9gGAxgWqQnJEo7DSOxXgDu6jAXjwSoAxgEAZHrXlzYZq94a84BS7puOTGEt2jAnNdZRkJ4on4e5lww9wDkfSqGGMPxSDOArHcY5c+fpXSekFsCjAHGQdxzHpXPoo+CJoeIntH7OPIAPZoB2jDHdnK58ab0+CMDv8A1OmvZR+f6xTaEqq57wDWUdS9YXEhqJHVIHcMz1RiWFicNTTpzcqUrVtxTNp70jqlyI7WZeIaxlevFatMr1KC+qMnqZ6PK5uGXA4FUEnvLE7fYfpT1BypI6P/AMSQ/wB4f/Fadoflpk4zgf0km3PvIGpnY0rdFj//AH7Uf8t/uDTRqZpHvdWFhqlpduhMarwuR3BiVJ8yBvjvxTWgP/PFNX+BO0dNuh1vqcPZzDDrvHKvzIfLxHiDXP7TqnvZnSO/vFktIyDwpkPJjufYcPrkn0512MV7V0qDyZHBI4EwhiVFCqAqqAFAGAANgAPCis6K9nkQOtDoM16q3NqQt5CPgPISrz4Gzt44PmfbnuhdLNzFKDHMmzxsMEEc8Zr6ApR6adXlpqXxuDHOBhZo9m9GHJx67juNL6jTLcOe/mHo1BqPyPiI0uu576o9Rs1nbiI+LlkFlJ9eEjPvWzU+rXV7b+CY7tO7DBHx5hyPsxqln1G8s97qylQDmcHH1xj71Kbw+5DuQysmt05HPE0ah0baNgU41Rh+AM+G8MKc7jkeWRvimrozpLQRIHA4/mbv3Pn345Vv0TpBHcqDEynxUnDD1BqzkLY5Y9Til9RbYyeWw5hatu7cDxJdteY51PW6FId7rAQkKe0cfgj+I/4j8q+5ryx6RPj95FJxeChcD3Zt/WhJVbjOJ3Z5ZPE6B+0CtUt4BSZ/b0h5Qkebyxgf6STW7Tb1pHX9olWGA/C7xDjZGyOHiMi4VDuC3DttyG9FrqZjjIH3gHIUbsH+0tb+5LsERDJK3yRL8zeudlXxY4Arf0i6Ji1tI5XKtMZo+1YD4QpDRpFH4IGk9Sdz5dC0PQYLRSIEwW3Z2Jd3Pi7tkt+g7qrusZM6bdYAyIyyk/hZSCrexGfarFWjWtCPc+8l2apnYfAnzt0kg4XzVQlNnSy0PMgZA3xyz34pTWg0NlJd9gZJt+Ypk000tQHcUyaaaDqeozXLtTtUWd6kZ2qBcGplagtGSeJJ0u4cXCAY4GBz48Q3HtgV0C3bYVzmwb97F/Mf/ia6FanYUV+CJLu+oyNejJpK6yI82JPg6/rj+tPF4KSustsWJHi6j75/pXWm/HX84C/8FvynddAmL2tu55tDGx9SgNT6rujaFbS2B5iGIH2Rasa+lkGFFFFaaFFFFaaFIvXRrLWulylPmlIiB8A2eL0+EGq7px1mNFM1pp0YmuB/Ec/w4vI/mP2HnXMdZsbm63vruWZyCQvFhFbG3CvIb+AFBs1FdZwx5h6tNZaMqOI1dHOi0Yto0dA2ADuM7kZJHgaz1DovEFyFJ8md2H0ZiKtejmpI1vG5YDKKSScY23qJqvSOJlKwh5T/AMtSR/mOF+9QWNhJwT3KyFRgYiPewcBwNh4DYVCeXh3Oat57K4mOezCD++2T9Fz+tb4OjLZDSNxY3AAwoPjjv96ILUUes/7lEPkYUSnBNT9IvRGx7XHZsMMDywdt81Ztp4Wq+9sBJ+7GAWBFDFyOcQzr6DOydXGoGS2aJmLNbv2QJOSUwGjOTufhIXPipplvLZZY3jcZR1KMPEMMH7GuD9XXSs2jiVwXjkjRJgu7YTJSRR+IrxNkcyDtuAD3PTNSiuEEkEiyIe9Tn2PeD5Gr1L7lxnkdz5PUUmt+uD1OFdItPeIvBNvJF8JJ/Gv4JB/MB9cjurn80eDXdut6xJks5sfCBNCx8GfgaPPl8DjfvI8a41q0GGpIqKrSo6PMsaOw2Vc+0hQcxTNp1LUB3pq09aBqTxKNYlgRtVdcGrN+VVk53pCnuHbqEGQ8TA4w4B25hvh9uddHsvlrnEUqrwFyAvGu59dq6VaL8Iruz2ky76jNd1ypD60I2NsnCpKiQM+O5QCNz3ZJp8uRSp1gtixl9h9xXunOLlP9YC4Zpadt0q7WaGKVBhHRXUeAIBA9uVSqXur1SNMsw3PsE/SmGvpZBhRRRWmhSb1s9JGsNOkkiOJZCIoj3hmzkjzChiPSnKuf9dehy3VgrQKXeCVZuAAksAGUgAbk/FnHlWmib0c0RLWALgGQ7yNzLN37+FU2t3A49u6q+36aKscvGSGXkjDDFiz5B9Phz4VR61pd4iWs105QXZbgTJDBVKDiZcYVTx7ehqHXorXtZ7JdXW1UoFXmMvR+z7ReKQkxcRMcZ5YO+WHfvnAPIU6RsuO6k7T7kvhIlztkY5BckL9QpNSUuTnAljJzjAfvHMAnY0pqEsdz+kdQVBQcxqiAraRS/FeyJ8yn6Vsl1U+B+lKbCOIXGeplq0oWl5ZiqyzdyoQvmzfCoHnk1YvaySnLfCo5ltsCqLVNSSVlihDGJDnKqf3jePhwjz5n0p3S1c/rPLrQF2Z5M802HChfAAVbWd9JA/HFI8T/AJ4yBn+dTlZB5MDWrTLVvmcY8F5482PeamSwZrpr9tmQYU0pYmGHEdbXpbFewG11ACPtMKtwn8Pj5oSCcxOGwRnIPj3VzLXrR1LpKAJI2KSAcuIY3X+6Rhh5EVYxMYyQRlCMMp3BHgQedari1ALLlmWX4omYliCqgGMk77KAR5A+FNfxIsA3dj3+R7ycumOmtyv0n/EUkXBpp0lhil6dMNg+NWWmz8Na8b1lJRiMMzbVVynJrZNc7VGVsmk6kxO2M3TW/FBJtk429TsP1rp9uNqQLaDPYp3vKn0T4z7fDj3rocQwKzH0j7yVcfWZFuBSP1nThbIj87qB7fF/Sne5NKWsWv7VqWnWnNe0MsgxkcKYIz5HDD3rvSLuvWB1DbaTO06DaGG2gjOxSJFPqFAP3qfRRX0UhwooorTQooorTTl3XBq9tbdkkdrBNfzfwmeGNzGM/OeIbnPIHbYnupNsujfFmS6Y3MzfM8hL+oXi5Cs+lNx2vSOYP/ukCp7IpyP8xpnjxiovieodWFanAlfw6hCpsYZijd6CsYfsmkQMvxKrkAgZIA8AMnYVa6R0bV7ePKrgopwRtuAeVS9YYBJD4Ruf9Jpg0hQsMY8EUfQAUkruyeo+8bsIVvSIlXmitD/Dkkj8lc8P+Vsr9qrP2m6LFEnJI+ZmRML5bAZPlTp0qk4Y8qBxkhV/mOwJ8hz9qqtN09UAUd3MnmT3k+JPOvfNKrlufznqAPxKw6S8v8aR5P7rEBfdVAB96mR6aF7qvUjFeSR7Uq9rt2Y2gVehKdo8VqdamzrUR6EpyY6pzId0u1QrdDIrxg4b5oz4Ou6/9qm3BqFpcmJl9adq4GYK9QykSp1HDlZF5Oob0yM/rWi3GKnanFjK/lkcDyHESB9CKiRinx1iCpbNYM38ZqdZRZPKotvCSavbePskL8PEcgIv5mOyge/9aBYedo7nllgUZMtej1rx3DN+GFOAfzv8T/RQg9zTazYFV+h2HYRKpOW+Z2/MxOWP1JrfdTYoLkdCTRknMjTvn7VD6pLcXWoXt6cFYgLeL9XPlyHrnyqJq2pCGN5TyVSfUjl96vOoTRmhsHnk+a5kMnh8I+FT7niPuKf8NTJZ/tFNe2AFnTKKKKryZCiiitNCiiitNOB9cVobPVobsbR3CYJ/vL8LZ9ihrK31jbeuudNei0WpWrW8u34o3xko45MPrgjvBNfOur20+mS/s95wnHyOjBgQNsnvHuAan63Ri7DDsSn4fqlryj9GNU152hZc7MCv1GKbei1z2ltEx58Cg+RAwfuK5bBdg4IOfMUzdF9dELmNz8Dksh8GO7r78x71N8rapEp6hM4YS86V/Pb+HGx9wjY/WvLM1B6XXylEkByY3D+26t/pY1hpt2DS1vKgzUKRkGXlYSmsRLWmaWlCwjKqZHnNQ5q3TS1BmmFdVrzG14EiXj1H0VS061jeTA1K0YiGOSdxso+EfmPcB5k4FUFXC4+YG5wqkmV+oDjkkI5do/2wv9DXtvaZPKsoOJQA0bswyWIC4LE5Yg8XiTVpbCU/LEq+cjjb/CgOfqKI7EHA/WJpaFQCZWtoqKXchVXck8qudFsjI4mkUqq7QowwRnnI47mPIDmBnxNR7WwUMHmbtWG6jGEU+Kr4+ZyanzakBQSwXo5MC26w89S1nugBVLeX9V9zqBNUeuaiIomZjjOygbEnyrhAbGCiE2hFLGbYrJ9YvEsoSRCh47mQdwB5A8s9w8/Svoe1t1jRUQBUQBVUcgBsAKQOo/o09nYF5RiS4YSkYwQmMID7Zb/FXRK+lqqFaBRPnbbDYxYwooookHCiiitNCiiitNOZdcXSueAwWNm3BNchi0gJBRBt8JHIn4t+7h89ubr0GRRlsux5sxySe810Trg6M3DyW9/aJ2jwKyyRjmU5gr44y2Rz5UgWHS2N0t1VgDxKJATg5wc59WH3qdrvP48vqUdCahneBn+si3/RjsV4l+H05e4qukYBSH3Hhvz7seeadtbV5FwowKUNQteAxszJgOMjiGd8gEjPjikqLWf6+5a3IqHqWGlaTcSr8TgDwI4jjzJOPtU620me2GFZZF5hSChHkCMj7VadHbwPETsAGKj/AA7H7g1Ls71ZAzdwYr9Nj96VtufJBAx8YnigcEEyDbagGyCCrDmrc/XzHmKynnxUO+mUnPgdqrrm9oK0hmyBHFyBzMr7UN6gG7JrRLxMTw4Jxnfl7+FWXRPSNQ1KEy2cduqK5jJZjkEANyIPcwqpVpcj0iK6nWpRw0121oT8UhCIOZbb6eNTNQn4uEAEIm6KdiT+dx3Y7gfMnuq/sOpKeZu0v748WPhEQJ4W7jxNgAA9wG/iKptZ6E6rZkns1vI/zx54sf3l558hmjtonHIOTJv8ySxvWMCRYZjU2O4alxuk6RNwT280TjmrDBHs2D9qzHTe3H+7l+i//akm0lufojX8bpz/ANox9qxo7JjVbZatdXGP2TTppM8mYEL9ccP+qryz6u9Xu/48sdpGeYX4n89lP/UK9r8PtY88QL+IUr9PModW1iK3+HPHIdljXck92ccqbegXVpJcSLeaquwwYbY8h35kH/T39/hTx0P6u7LTsNFHxy/8aTDP58PcntTbVXT6RKeRyfmS9Rq3u4PA+IUUUU1FYUUUVpoUUUVpoUUUVpoUs6v1f6dclzLax8b/ADOo4Gz4gryPnRRWmii/UXZE/wDuLoL+Xjjx6bpU+PqW0sLgxyk4+Yytn1wNvtRRWmzKq56leBv9iv5YEPNHQS7+IIZcfSqy+6rNRt9rW4iuEJye0BiYE7nvIO/nRRQ2qRuwIRLrE+kmVf8A6eay3+7gXzMoqZadT+oyfxrqGLxChnP9B96KK8FNY6AhG1dzdsZfab1GWwwbm5mnPeBiJT7fE3+qujaDokFlCIbaMRxjfAyck8ySdyaKKLAEk8mWNFFFaeTF0BGCAR4EZrGOBV+VVHoAP0oorTTZRRRWmhRRRWmhRRRWmhRRRWmhRRRWm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5" name="Picture 7" descr="http://1.bp.blogspot.com/-KwWLyNIFkA4/TwyPYBY81TI/AAAAAAAAATk/QCjaMIU8AqM/s1600/48f7a887ba6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556792"/>
            <a:ext cx="3209925" cy="4095750"/>
          </a:xfrm>
          <a:prstGeom prst="rect">
            <a:avLst/>
          </a:prstGeom>
          <a:noFill/>
        </p:spPr>
      </p:pic>
      <p:sp>
        <p:nvSpPr>
          <p:cNvPr id="12" name="Скругленная прямоугольная выноска 11"/>
          <p:cNvSpPr/>
          <p:nvPr/>
        </p:nvSpPr>
        <p:spPr>
          <a:xfrm>
            <a:off x="971600" y="1700808"/>
            <a:ext cx="3024336" cy="2808312"/>
          </a:xfrm>
          <a:prstGeom prst="wedgeRoundRect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Подумай!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Стрелка влево 12">
            <a:hlinkClick r:id="rId4" action="ppaction://hlinksldjump"/>
          </p:cNvPr>
          <p:cNvSpPr/>
          <p:nvPr/>
        </p:nvSpPr>
        <p:spPr>
          <a:xfrm>
            <a:off x="3275856" y="5589240"/>
            <a:ext cx="2232248" cy="936104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назад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reeppt.ru/MyShablony/Autumn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http://1.bp.blogspot.com/-kuAs9S8f4KI/TwyPxC9gRmI/AAAAAAAAAUc/amU8A59_sUs/s1600/c38040f7ce9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4744"/>
            <a:ext cx="3810000" cy="4762500"/>
          </a:xfrm>
          <a:prstGeom prst="rect">
            <a:avLst/>
          </a:prstGeom>
          <a:noFill/>
        </p:spPr>
      </p:pic>
      <p:sp>
        <p:nvSpPr>
          <p:cNvPr id="9" name="Овальная выноска 8"/>
          <p:cNvSpPr/>
          <p:nvPr/>
        </p:nvSpPr>
        <p:spPr>
          <a:xfrm>
            <a:off x="4716016" y="1700808"/>
            <a:ext cx="3960440" cy="2520280"/>
          </a:xfrm>
          <a:prstGeom prst="wedgeEllipse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Правильно!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3851920" y="5733256"/>
            <a:ext cx="2448272" cy="112474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далее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freeppt.ru/MyShablony/Autumn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Выбери второй месяц осени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ятно 1 4">
            <a:hlinkClick r:id="rId3" action="ppaction://hlinksldjump"/>
          </p:cNvPr>
          <p:cNvSpPr/>
          <p:nvPr/>
        </p:nvSpPr>
        <p:spPr>
          <a:xfrm>
            <a:off x="539552" y="1628800"/>
            <a:ext cx="3528392" cy="2952328"/>
          </a:xfrm>
          <a:prstGeom prst="irregularSeal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октябрь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ятно 1 5">
            <a:hlinkClick r:id="rId4" action="ppaction://hlinksldjump"/>
          </p:cNvPr>
          <p:cNvSpPr/>
          <p:nvPr/>
        </p:nvSpPr>
        <p:spPr>
          <a:xfrm>
            <a:off x="3203848" y="3545632"/>
            <a:ext cx="3456384" cy="3312368"/>
          </a:xfrm>
          <a:prstGeom prst="irregularSeal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ноябрь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ятно 1 6">
            <a:hlinkClick r:id="rId4" action="ppaction://hlinksldjump"/>
          </p:cNvPr>
          <p:cNvSpPr/>
          <p:nvPr/>
        </p:nvSpPr>
        <p:spPr>
          <a:xfrm>
            <a:off x="5148064" y="1340768"/>
            <a:ext cx="3528392" cy="3168352"/>
          </a:xfrm>
          <a:prstGeom prst="irregularSeal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сентябрь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reeppt.ru/MyShablony/AutumnSlaid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Содержимое 1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Picture 4" descr="http://1.bp.blogspot.com/-kuAs9S8f4KI/TwyPxC9gRmI/AAAAAAAAAUc/amU8A59_sUs/s1600/c38040f7ce9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24744"/>
            <a:ext cx="3810000" cy="4762500"/>
          </a:xfrm>
          <a:prstGeom prst="rect">
            <a:avLst/>
          </a:prstGeom>
          <a:noFill/>
        </p:spPr>
      </p:pic>
      <p:sp>
        <p:nvSpPr>
          <p:cNvPr id="17" name="Содержимое 16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764903"/>
          </a:xfrm>
          <a:prstGeom prst="wedgeEllipse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Правильно!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8" name="Стрелка вправо 17">
            <a:hlinkClick r:id="rId2" action="ppaction://hlinksldjump"/>
          </p:cNvPr>
          <p:cNvSpPr/>
          <p:nvPr/>
        </p:nvSpPr>
        <p:spPr>
          <a:xfrm>
            <a:off x="5076056" y="5517232"/>
            <a:ext cx="2592288" cy="134076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далее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freeppt.ru/MyShablony/Autumn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7" descr="http://1.bp.blogspot.com/-KwWLyNIFkA4/TwyPYBY81TI/AAAAAAAAATk/QCjaMIU8AqM/s1600/48f7a887ba6d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204864"/>
            <a:ext cx="3600400" cy="3672408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1259632" y="1600201"/>
            <a:ext cx="3236168" cy="2692895"/>
          </a:xfrm>
          <a:prstGeom prst="wedgeRoundRect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4400" b="1" dirty="0" smtClean="0">
                <a:solidFill>
                  <a:schemeClr val="tx1"/>
                </a:solidFill>
              </a:rPr>
              <a:t>Подумай!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Стрелка влево 10">
            <a:hlinkClick r:id="rId4" action="ppaction://hlinksldjump"/>
          </p:cNvPr>
          <p:cNvSpPr/>
          <p:nvPr/>
        </p:nvSpPr>
        <p:spPr>
          <a:xfrm>
            <a:off x="3347864" y="5445224"/>
            <a:ext cx="2520280" cy="1008112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назад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freeppt.ru/MyShablony/Autumn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Какие изменения происходят в жизни птиц осенью?</a:t>
            </a:r>
            <a:endParaRPr lang="ru-RU" b="1" dirty="0"/>
          </a:p>
        </p:txBody>
      </p:sp>
      <p:sp>
        <p:nvSpPr>
          <p:cNvPr id="7" name="Блок-схема: альтернативный процесс 6">
            <a:hlinkClick r:id="rId3" action="ppaction://hlinksldjump"/>
          </p:cNvPr>
          <p:cNvSpPr/>
          <p:nvPr/>
        </p:nvSpPr>
        <p:spPr>
          <a:xfrm>
            <a:off x="5004048" y="1628800"/>
            <a:ext cx="3096344" cy="1800200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Улетают в теплые края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491880" y="4077072"/>
            <a:ext cx="3240360" cy="1728192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Появляются  птенцы  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Блок-схема: альтернативный процесс 9">
            <a:hlinkClick r:id="rId4" action="ppaction://hlinksldjump"/>
          </p:cNvPr>
          <p:cNvSpPr/>
          <p:nvPr/>
        </p:nvSpPr>
        <p:spPr>
          <a:xfrm>
            <a:off x="899592" y="1772816"/>
            <a:ext cx="2952328" cy="1872208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Впадают в спячку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freeppt.ru/MyShablony/Autumn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Picture 7" descr="http://1.bp.blogspot.com/-KwWLyNIFkA4/TwyPYBY81TI/AAAAAAAAATk/QCjaMIU8AqM/s1600/48f7a887ba6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2432" y="2357264"/>
            <a:ext cx="3600400" cy="3672408"/>
          </a:xfrm>
          <a:prstGeom prst="rect">
            <a:avLst/>
          </a:prstGeom>
          <a:noFill/>
        </p:spPr>
      </p:pic>
      <p:sp>
        <p:nvSpPr>
          <p:cNvPr id="12" name="Содержимое 9"/>
          <p:cNvSpPr txBox="1">
            <a:spLocks/>
          </p:cNvSpPr>
          <p:nvPr/>
        </p:nvSpPr>
        <p:spPr>
          <a:xfrm>
            <a:off x="1331640" y="2204864"/>
            <a:ext cx="3236168" cy="2692895"/>
          </a:xfrm>
          <a:prstGeom prst="wedgeRoundRect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Подумай!</a:t>
            </a:r>
          </a:p>
        </p:txBody>
      </p:sp>
      <p:sp>
        <p:nvSpPr>
          <p:cNvPr id="13" name="Стрелка влево 12">
            <a:hlinkClick r:id="rId4" action="ppaction://hlinksldjump"/>
          </p:cNvPr>
          <p:cNvSpPr/>
          <p:nvPr/>
        </p:nvSpPr>
        <p:spPr>
          <a:xfrm>
            <a:off x="3347864" y="5445224"/>
            <a:ext cx="2088232" cy="1080120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назад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99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Выбери осенние явления природы</vt:lpstr>
      <vt:lpstr>Слайд 3</vt:lpstr>
      <vt:lpstr>Слайд 4</vt:lpstr>
      <vt:lpstr>Выбери второй месяц осени</vt:lpstr>
      <vt:lpstr>Слайд 6</vt:lpstr>
      <vt:lpstr>Слайд 7</vt:lpstr>
      <vt:lpstr>Какие изменения происходят в жизни птиц осенью?</vt:lpstr>
      <vt:lpstr>Слайд 9</vt:lpstr>
      <vt:lpstr>Слайд 10</vt:lpstr>
      <vt:lpstr>Какие звери впадают в спячку?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</cp:revision>
  <dcterms:created xsi:type="dcterms:W3CDTF">2015-01-03T13:16:22Z</dcterms:created>
  <dcterms:modified xsi:type="dcterms:W3CDTF">2015-01-03T15:16:35Z</dcterms:modified>
</cp:coreProperties>
</file>