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660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33858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52561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7911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58652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9492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1625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950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479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863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675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6221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405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661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1323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6453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172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566">
              <a:srgbClr val="FCDBE2"/>
            </a:gs>
            <a:gs pos="55204">
              <a:srgbClr val="FABBC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9300" y="153859"/>
            <a:ext cx="7849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Автономное Профессиональное Образовательное Учреждение «Региональный технический колледж»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81301" y="2028602"/>
            <a:ext cx="6591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мультимедиа технологий в обучении навыкам иноязычного правописания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67775" y="4219575"/>
            <a:ext cx="3009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преподаватель английского языка 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Ишутина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Т.Н.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01049" y="6550223"/>
            <a:ext cx="1551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Владивосток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7335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351" y="95250"/>
            <a:ext cx="11820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УМК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«Manual writing tablet»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Студент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планшете с помощью специальной электронной ручки выполняет предложенные задания. На первом этапе, он учится правильно копировать, срисовывать, обводить или прорисовывать  линии букв и слов. Его действия мгновенно фиксируются и отображаются на экране планшета. Обратную связь, в том числе и оценку своей работы, студент получает также - от программы с экрана планшета. Таким образом, студент является  активным участником учебного процесса, поскольку выдача информации происходит в ответ на соответствующие его действия.</a:t>
            </a:r>
          </a:p>
        </p:txBody>
      </p:sp>
      <p:pic>
        <p:nvPicPr>
          <p:cNvPr id="3" name="Рисунок 2" descr="http://ito.edu.ru/sp/SP/SP-0-2011_04_26.files/image010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" y="1933575"/>
            <a:ext cx="4629150" cy="26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to.edu.ru/sp/SP/SP-0-2011_04_26.files/image0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33575"/>
            <a:ext cx="4972050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3351" y="4695825"/>
            <a:ext cx="11601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обеспечивает интерактивное взаимодействие преподавателя со студентом: «студент – система – преподаватель». В процессе работы  подбирается актуальная тема урока и  необходимый курс практических упражнений для тренировки правописания, коррекции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позволяя студенту равномерно развивать свои письменные навыки по всем темам уроков английского языка.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стороны, УМК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writing tablet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выступает в роли тренажера с возможностью самоконтроля для обучаемого, а с другой - принимает на себя рутинную часть текущего или итогового контроля, результаты которого анализируются и  накапливаются в базе данных.</a:t>
            </a:r>
          </a:p>
        </p:txBody>
      </p:sp>
    </p:spTree>
    <p:extLst>
      <p:ext uri="{BB962C8B-B14F-4D97-AF65-F5344CB8AC3E}">
        <p14:creationId xmlns:p14="http://schemas.microsoft.com/office/powerpoint/2010/main" xmlns="" val="38725404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76200"/>
            <a:ext cx="11239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Каждый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планшет оснащен  электронным справочником, который позволяет студенту в любое время оперативно получить необходимую справочную информацию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(перевод слова, его транскрипцию). Справочник представляет собой электронный список терминов и слов английского языка.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Каждая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списка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ее активизация позволяет обратиться к гиперссылке, содержащей толкование термина, перевод и грамматические характеристики иностранного слова, энциклопедическое описание и т.д. В электронный справочник обычно можно войти из любого раздела курса с помощью нажатия на экране планшета специальной кнопки в главном меню. Само меню справочника представляет собой алфавит, в котором буквы это кнопки, которые обеспечивают доступ к соответствующему фрагменту справочника. </a:t>
            </a:r>
          </a:p>
        </p:txBody>
      </p:sp>
      <p:pic>
        <p:nvPicPr>
          <p:cNvPr id="11266" name="Picture 2" descr="http://www.abilities.com/images/tablet-assisti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0" y="2546350"/>
            <a:ext cx="5692775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cnet2.cbsistatic.com/hub/i/r/2013/04/08/623cc935-153c-11e3-bf02-d4ae52e62bcc/resize/620x/cc92cb45fe97272b774acfa50abc1de2/35618822-69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0" y="2546350"/>
            <a:ext cx="5905500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3723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92182"/>
            <a:ext cx="117824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Первостепенные задачи обучающей системы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Manual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 письма – это сложнейший и длительный биологический процесс. Прежде чем перейти к курсивному письму, студент должен научиться писать ровную линию, прямую линию, наклонную линию, овалы. Он должен научиться работать в строке и зрительно дифференцировать элементы печатных букв.</a:t>
            </a: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Можно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 следующие цели данной разработки: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графо моторных  навыков у студентов;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мышечное чувство - кинестетический контроль;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зрительно-пространственное восприятие правописания, зрительно моторной координации, мелкой моторики руки, функций  двигательного контроля при письме;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скорости письма;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запоминание правописания и перевода слов английского языка;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запаса.</a:t>
            </a:r>
          </a:p>
        </p:txBody>
      </p:sp>
      <p:pic>
        <p:nvPicPr>
          <p:cNvPr id="9220" name="Picture 4" descr="http://thumbs1.ebaystatic.com/d/l225/m/mePXpaN_3bOLBHnDd-NE9S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0050" y="3362141"/>
            <a:ext cx="3971925" cy="339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1476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1" y="2686050"/>
            <a:ext cx="113728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обучающей системы «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writing tablet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Практические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программа имеет встроенную контекстную помощь; удобный интерфейс и электронную ручку.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Индивидуальный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студента с различными способностями и любого уровня подготовки.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Система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генерирует задания, подсказки, маршрут обучения в зависимости от успехов обучаемого; сохраняет промежуточные результатов работы студента. Студент может самостоятельно выбирать и осуществить нужное задание в приемлемом темпе. Система также позволяет минимизировать или исключать тренировку ненужных для конкретного студента упражнений и концентрироваться на тех упражнениях, которые у студента получаются хуже всего.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Увеличение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информации в рамках урока: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Растущее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«графической грамотности» ведет к появлению текстовых редакторов со встроенными словарями синонимов и омонимов, средствами проверки правописания. Так, использование электронного словаря на уроках английского языка может повысить плотность урока и информативность материала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edudemic.com/wp-content/uploads/2013/03/ipads-in-schoo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75" y="66675"/>
            <a:ext cx="10772776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4290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" y="152400"/>
            <a:ext cx="113061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Интерактивное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игровой форме: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 по использованию игровых элементов в процессе обучения;  демонстрационные возможности, наглядность; предметность, красочность представления учебного материалам, др.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организации процесса обучения в игровой форме система повышает мотивацию к тренировке письма и увеличивает эффективность обучения.  Повышается заинтересованность и студентов и преподавателей в учебном процессе.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Быстрая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и контроль при выполнении упражнения. Облегчение труда преподавателя: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Проверка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правописания обеспечивается в процессе выполнения упражнений и не требует сосредоточенного внимания учителя. Скорость передачи текста превосходит скорость чтения текста человеком.  В этом случае программа берет на себя функции учителя. Следовательно, одной из стратегических целей данной технологии –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создание полной замены бумажных тетрадей и книжек обучающей электронной тетрадью.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Контроль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и режима работы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практика правописания осуществляется в реальном времени и может регулироваться таймером для оценки скорости выполнения заданий.</a:t>
            </a:r>
          </a:p>
        </p:txBody>
      </p:sp>
      <p:pic>
        <p:nvPicPr>
          <p:cNvPr id="12290" name="Picture 2" descr="http://cloud.addictivetips.com/wp-content/uploads/2012/05/GO_Launcher_HD_A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3845718"/>
            <a:ext cx="10306050" cy="292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30924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390525"/>
            <a:ext cx="109632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Заключение</a:t>
            </a:r>
            <a:endParaRPr lang="ru-RU" dirty="0"/>
          </a:p>
          <a:p>
            <a:pPr hangingPunct="0"/>
            <a:r>
              <a:rPr lang="ru-RU" dirty="0"/>
              <a:t> </a:t>
            </a:r>
            <a:endParaRPr lang="ru-RU" dirty="0" smtClean="0"/>
          </a:p>
          <a:p>
            <a:pPr hangingPunct="0"/>
            <a:endParaRPr lang="ru-RU" dirty="0"/>
          </a:p>
          <a:p>
            <a:pPr hangingPunct="0"/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письменной речи является формирование у учащихся письменной коммуникативной компетенции, которая включает владение письменными знаками, содержанием и формой письменного произведения речи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hangingPunct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годы роль письма в обучении иностранному языку постепенно повышается, и, в некотором смысле, письмо начинают рассматривать как резерв в повышении эффективности обучения иностранному языку. Нельзя не учитывать и практическую значимость письменного речевого общения в свете современных средств коммуникации, таких как электронная почта, интернет и т.п. В последнем случае письмо как вид речевого общения развивается на основе только аутентичного материала.</a:t>
            </a:r>
          </a:p>
          <a:p>
            <a:pPr hangingPunct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определить цели обучения письму и письменной речи, учитывать роль письма в развитии других умений, использовать упражнения, полностью соответствующие цели, выполнять эти упражнения на подходящем этапе обучения, то устная речь постепенно становится богаче и логичнее.</a:t>
            </a:r>
          </a:p>
        </p:txBody>
      </p:sp>
      <p:pic>
        <p:nvPicPr>
          <p:cNvPr id="1026" name="Picture 2" descr="http://cs10117.vk.me/g2948596/a_10eca9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399" y="4543234"/>
            <a:ext cx="1706176" cy="223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4918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09550" y="195560"/>
            <a:ext cx="1158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живем в эпоху всеобщего перехода от бумажного представления информации к электронному. Этому способствует и стремительное устаревание информации, увеличение ее объемов, и повышение требований к удобству работы с ней.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63798" y="5981700"/>
            <a:ext cx="6394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обучения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иностранному языку должна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такой же живой и динамично меняющейся, как и современный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http://rosteck.ru/storage/images/press-sluzhba/81322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9095">
            <a:off x="152400" y="1419224"/>
            <a:ext cx="3359394" cy="421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4dk-seminar.ru/images/newskartinki/Elektronnye_formaty_dlya_predstavleniya_svedeni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1063">
            <a:off x="8572500" y="1419225"/>
            <a:ext cx="3533775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marklv.narod.ru/book/exce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79">
            <a:off x="3654669" y="1419225"/>
            <a:ext cx="4774956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1042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075" y="285750"/>
            <a:ext cx="11182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разработки мультимедийных технологий - это повышение качества образования, соответствующее реалиям сегодняшнего дня. Несомненно, что грамотное и комплексное использование информационных технологий предоставляет обучающимся, преподавателям, научным работникам возможность эффективнее распределять свое время, реализовывать творческий потенциал. Без информационных технологий уже невозможно представить обучение, работу, да и вообще современную жизнь. В настоящее время институт, гимназия, школа, техникум, а порой, и детский сад оснащены новейшей компьютерной техникой. </a:t>
            </a:r>
          </a:p>
        </p:txBody>
      </p:sp>
      <p:pic>
        <p:nvPicPr>
          <p:cNvPr id="3076" name="Picture 4" descr="http://www.obrazovanie-ufa.ru/images/articles/ar_th2__5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8147">
            <a:off x="152400" y="2438401"/>
            <a:ext cx="3705225" cy="414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1.mfmael.ru/komp/009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3265">
            <a:off x="3990975" y="2438401"/>
            <a:ext cx="4105275" cy="414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vatovo.ws/rayono/rayg_gallery/data/sm-PC0900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9848">
            <a:off x="8277226" y="2438401"/>
            <a:ext cx="3724274" cy="414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97840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2950" y="66675"/>
            <a:ext cx="107251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Одним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приоритетных направлений развития современной общеобразовательной школы является внедрение новых информационных технологий в образовательный процесс. Внедрение информационных технологий в процесс преподавания всех предметов влечёт за собой необходимость повышения информационной культуры педагога, внедрения новых методов обучения с использованием компьютерных технологий в следующих направлениях: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знаний;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лабораторный практикум;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 на уроке;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 (сетевое взаимодействие)</a:t>
            </a:r>
          </a:p>
        </p:txBody>
      </p:sp>
      <p:pic>
        <p:nvPicPr>
          <p:cNvPr id="4098" name="Picture 2" descr="http://www.ug.ru/uploads/images/article/461/inline/notitle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5904">
            <a:off x="4257675" y="2781300"/>
            <a:ext cx="3886200" cy="39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ser.vse42.ru/files/ui-52242daec945c5.4351281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0166">
            <a:off x="8226169" y="2781300"/>
            <a:ext cx="3613406" cy="391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rgph.vsu.ru/faculty/depts/images/phonetic_lab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2814">
            <a:off x="288925" y="2781300"/>
            <a:ext cx="3886456" cy="39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9531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28625"/>
            <a:ext cx="10696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информатизация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возможна лишь при одновременном развитии как технического обеспечения, так и создания единого информационного пространства всеми участниками учебного процесса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9675" y="5934670"/>
            <a:ext cx="982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Мультимедиа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- это инструмент, с помощью которого обучение может стать более интересным, быстрым, простым, а получаемые знания – более глубокими и обобщенными.</a:t>
            </a:r>
          </a:p>
          <a:p>
            <a:endParaRPr lang="ru-RU" dirty="0"/>
          </a:p>
        </p:txBody>
      </p:sp>
      <p:pic>
        <p:nvPicPr>
          <p:cNvPr id="5122" name="Picture 2" descr="http://www.insotel.ru/images/upload/articles/365-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499889"/>
            <a:ext cx="5673725" cy="429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ellur.spb.ru/img/pages/MultiSiste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6925" y="1499889"/>
            <a:ext cx="6019799" cy="429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1656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590925"/>
            <a:ext cx="9982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Наличие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студентов ведущей сенсорной модальности (основного канала восприятия информации) приводит к тому,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все студенты делятся на три группы: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легче усваивают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видеоинформацию;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Аудиалы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для них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играет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Кинестетики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закрепления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таким студентам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мышечная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Исходя из выше сказанного целесообразно создавать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методические комплекты (УМК), которые оказывают помощь в изучении и систематизации теоретических знаний, формировании практических навыков. Мультимедийный вариант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методического комплекта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в максимальной степени учесть индивидуальные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студента при восприятии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что чрезвычайно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для создания условий практического овладения языком.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i95.beon.ru/39/56/995639/17/43503717/dillonsnydernlprapport0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5275"/>
            <a:ext cx="465772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sensdeprivat.ucoz.ru/foto_dl_statej/em_sens_depr/ogranichenie_stimuljaci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5975" y="295275"/>
            <a:ext cx="485775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43125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5" y="180975"/>
            <a:ext cx="11506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решаемые при обучении письменной речи, связаны с созданием условий для овладения содержанием обучения письменной речи. Эти задачи включают формирование у учащихся необходимых графических автоматизмов, речемыслительных навыков и умений формулировать мысль в соответствии с письменным стилем, расширение знаний и кругозора, овладение культурой и интеллектуальной готовностью создавать содержание письменного произведения речи, формирование аутентичных представлений о предметном содержании, речевом стиле и графической форме письменного текста.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Стоит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 так же тот факт, что в наше время дети стали более неграмотными и обучение письму становиться одних из наиболее важных учебных аспектов. К тому же 21 век является веком международного общения через сеть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Данный вид общения включает в себя различные виды и функции, поэтому на уроках отрабатываются различные навыки. Письменная речь для обучения иностранному языку играет важную роль, т.к. она отражает лексический запас, грамматические навыки и многое другое.</a:t>
            </a:r>
          </a:p>
        </p:txBody>
      </p:sp>
      <p:pic>
        <p:nvPicPr>
          <p:cNvPr id="13314" name="Picture 2" descr="http://www.duprofessionaled.com/wp-content/uploads/2012/01/Internet-marketing1.jpg?13714720293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825" y="3320296"/>
            <a:ext cx="4883150" cy="339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pcs-service.ru/wp-content/uploads/2011/05/AccelerateIntern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8824" y="3320295"/>
            <a:ext cx="5610225" cy="339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462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4" y="142875"/>
            <a:ext cx="112299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настоящее время многие преподаватели, благодаря мультимедийным технологиям создают собственные методики обучения навыкам иноязычного правописания.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таких методик называется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writing tablet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 writing tablet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это программно-аппаратный комплекс  для обучения правописанию, тренировки почерка, скорости письма и грамотности на уроках английского языка. Данная технология относится к числу дидактических, контролирующих и тестирующих программ и баз данных.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Компьютер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тренажер, как репетитор, как ассистент, как устройство, моделирующее определенные ситуации; компьютер как средство, выполняющее функции: оперативного обновления учебной информации, получения оперативной информации об индивидуальных особенностях обучающихся; компьютер как средство корректировки, контроля и оценки их деятельности, ее активизации и стимулирования.  Компьютерные модели, конструкторы и тренажеры позволяют закрепить знания и получить навыки их практического применения в ситуациях, моделирующих реальные. Это позволяет использовать их в качестве имитаторов лабораторных установок, а также для отработки навыков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i.ytimg.com/vi/5fzCAXOJ8-8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0452">
            <a:off x="479424" y="3836194"/>
            <a:ext cx="3292475" cy="283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cdn3.digitaltrends.com/image/toshiba-excitewrite-writing-on-tablet-1486x9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3511">
            <a:off x="4038600" y="3836194"/>
            <a:ext cx="3619499" cy="283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.ebayimg.com/00/s/ODAwWDYwMA==/z/4-UAAOSw2s1UvDv0/$_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571">
            <a:off x="8172450" y="3810000"/>
            <a:ext cx="3429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61652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304800"/>
            <a:ext cx="1036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Данный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учебно-методический комплект состоит из:  устройства графического ввода (графический планшет, оснащенный сенсорным экраном и  устройством  рукописного ввода - электронной ручкой), поле для отображения заданий (экран) и специализированного программного обеспечения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Manual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(баз данных, встроенного электронного справочника и пр.)</a:t>
            </a:r>
          </a:p>
        </p:txBody>
      </p:sp>
      <p:pic>
        <p:nvPicPr>
          <p:cNvPr id="8194" name="Picture 2" descr="http://s.4pda.ru/wp-content/uploads/2012/10/casio-paper-writer-v-n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801812"/>
            <a:ext cx="8877299" cy="476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3346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184</TotalTime>
  <Words>209</Words>
  <Application>Microsoft Office PowerPoint</Application>
  <PresentationFormat>Произвольный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English</dc:creator>
  <cp:lastModifiedBy>Зиновьев ЕИ</cp:lastModifiedBy>
  <cp:revision>19</cp:revision>
  <dcterms:created xsi:type="dcterms:W3CDTF">2015-01-24T02:32:02Z</dcterms:created>
  <dcterms:modified xsi:type="dcterms:W3CDTF">2015-01-30T08:20:02Z</dcterms:modified>
</cp:coreProperties>
</file>