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D5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90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7;&#1091;&#1073;&#1072;&#1093;&#1072;\Desktop\Detskie-pesni-Chemu-uchat-v-shkole-M%25D0%2598NUS-uchitelyam(muzofon.com)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91;&#1073;&#1072;&#1093;&#1072;\Desktop\Detskie-pesni-Chemu-uchat-v-shkole-M%25D0%2598NUS-uchitelyam(muzofon.com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91;&#1073;&#1072;&#1093;&#1072;\Desktop\&#1055;&#1088;&#1080;&#1093;&#1086;&#1076;&#1080;&#1090;&#1077;%20&#1074;%20&#1075;&#1086;&#1089;&#1090;&#1080;%20&#1082;%20&#1085;&#1072;&#1084;.._%20f84f2e0a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/>
              <a:t>Синтаксис и пунктуация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                        </a:t>
            </a:r>
            <a:endParaRPr lang="ru-RU" dirty="0"/>
          </a:p>
        </p:txBody>
      </p:sp>
      <p:pic>
        <p:nvPicPr>
          <p:cNvPr id="4" name="Detskie-pesni-Chemu-uchat-v-shkole-M%D0%98NUS-uchitelyam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Читайте Пушкина, друзья!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Читайте сказки!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И будет жизнь тогда полна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Тепла и ласки.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Читайте Пушкина, друзья!-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Вот вам подсказка!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И пронесете сквозь года</a:t>
            </a:r>
          </a:p>
          <a:p>
            <a:pPr algn="ctr">
              <a:buNone/>
            </a:pPr>
            <a:r>
              <a:rPr lang="ru-RU" sz="3600" b="1" i="1" dirty="0" smtClean="0">
                <a:latin typeface="Monotype Corsiva" pitchFamily="66" charset="0"/>
              </a:rPr>
              <a:t>Вы радость сказки!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Зубаха\AppData\Local\Microsoft\Windows\Temporary Internet Files\Content.IE5\PN47XE74\MC90041522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04664"/>
            <a:ext cx="5386022" cy="3392770"/>
          </a:xfrm>
          <a:prstGeom prst="rect">
            <a:avLst/>
          </a:prstGeom>
          <a:noFill/>
        </p:spPr>
      </p:pic>
      <p:pic>
        <p:nvPicPr>
          <p:cNvPr id="8195" name="Picture 3" descr="C:\Users\Зубаха\AppData\Local\Microsoft\Windows\Temporary Internet Files\Content.IE5\1EIS0BA3\MC90025089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996952"/>
            <a:ext cx="4819600" cy="3385053"/>
          </a:xfrm>
          <a:prstGeom prst="rect">
            <a:avLst/>
          </a:prstGeom>
          <a:noFill/>
        </p:spPr>
      </p:pic>
      <p:pic>
        <p:nvPicPr>
          <p:cNvPr id="4" name="Detskie-pesni-Chemu-uchat-v-shkole-M%D0%98NUS-uchitelyam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Цели урока: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повторить и обобщить знания по теме...</a:t>
            </a:r>
          </a:p>
          <a:p>
            <a:pPr>
              <a:buNone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производить синтаксический разбор …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строить схемы…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расставлять знаки препинания в…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Лексический диктант</a:t>
            </a:r>
            <a:br>
              <a:rPr lang="ru-RU" b="1" i="1" dirty="0" smtClean="0"/>
            </a:br>
            <a:r>
              <a:rPr lang="ru-RU" b="1" i="1" dirty="0" smtClean="0"/>
              <a:t>«Проверь себя».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Синтаксис, пунктуация, словосочетание, вопросительное, повествовательное, побудительное, восклицательное, подлежащее, дополнение, обстоятельство, согласование, управление, примыкание.</a:t>
            </a:r>
            <a:endParaRPr lang="ru-RU" sz="3600" dirty="0"/>
          </a:p>
        </p:txBody>
      </p:sp>
      <p:pic>
        <p:nvPicPr>
          <p:cNvPr id="1027" name="Picture 3" descr="C:\Users\Зубаха\AppData\Local\Microsoft\Windows\Temporary Internet Files\Content.IE5\1EIS0BA3\MC900442128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365104"/>
            <a:ext cx="2332806" cy="23328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1475656" y="3068960"/>
            <a:ext cx="504056" cy="172819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444208" y="5157192"/>
            <a:ext cx="1800200" cy="15121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16016" y="3356992"/>
            <a:ext cx="504056" cy="115212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67544" y="1916832"/>
            <a:ext cx="864096" cy="6480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48264" y="3717032"/>
            <a:ext cx="1152128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27984" y="5013176"/>
            <a:ext cx="1512168" cy="5040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52120" y="1844824"/>
            <a:ext cx="1080120" cy="1152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Графический диктант.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sz="9600" dirty="0"/>
          </a:p>
        </p:txBody>
      </p:sp>
      <p:sp>
        <p:nvSpPr>
          <p:cNvPr id="4" name="Овал 3"/>
          <p:cNvSpPr/>
          <p:nvPr/>
        </p:nvSpPr>
        <p:spPr>
          <a:xfrm>
            <a:off x="683568" y="2060848"/>
            <a:ext cx="360040" cy="36004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Зубаха\AppData\Local\Microsoft\Windows\Temporary Internet Files\Content.IE5\7BEYI7TH\MC90034964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052736"/>
            <a:ext cx="504056" cy="1974635"/>
          </a:xfrm>
          <a:prstGeom prst="rect">
            <a:avLst/>
          </a:prstGeom>
          <a:noFill/>
        </p:spPr>
      </p:pic>
      <p:pic>
        <p:nvPicPr>
          <p:cNvPr id="2051" name="Picture 3" descr="C:\Users\Зубаха\AppData\Local\Microsoft\Windows\Temporary Internet Files\Content.IE5\WYJYUQZP\MC900434859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84784"/>
            <a:ext cx="1714500" cy="17145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6084168" y="1988840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084168" y="2420888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716016" y="5157192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76056" y="5157192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436096" y="5157192"/>
            <a:ext cx="216024" cy="21602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020272" y="4005064"/>
            <a:ext cx="1008112" cy="14401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C:\Users\Зубаха\AppData\Local\Microsoft\Windows\Temporary Internet Files\Content.IE5\1EIS0BA3\dglxasset[1].asp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5085184"/>
            <a:ext cx="2024803" cy="1111898"/>
          </a:xfrm>
          <a:prstGeom prst="rect">
            <a:avLst/>
          </a:prstGeom>
          <a:noFill/>
        </p:spPr>
      </p:pic>
      <p:sp>
        <p:nvSpPr>
          <p:cNvPr id="22" name="Месяц 21"/>
          <p:cNvSpPr/>
          <p:nvPr/>
        </p:nvSpPr>
        <p:spPr>
          <a:xfrm rot="-10800000">
            <a:off x="4788024" y="3645024"/>
            <a:ext cx="288032" cy="720080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788024" y="3501008"/>
            <a:ext cx="216024" cy="3600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есяц 25"/>
          <p:cNvSpPr/>
          <p:nvPr/>
        </p:nvSpPr>
        <p:spPr>
          <a:xfrm>
            <a:off x="6732240" y="5229200"/>
            <a:ext cx="216024" cy="1368152"/>
          </a:xfrm>
          <a:prstGeom prst="moo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есяц 26"/>
          <p:cNvSpPr/>
          <p:nvPr/>
        </p:nvSpPr>
        <p:spPr>
          <a:xfrm rot="-10800000">
            <a:off x="7740352" y="5229200"/>
            <a:ext cx="216024" cy="1368152"/>
          </a:xfrm>
          <a:prstGeom prst="moo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547664" y="3284984"/>
            <a:ext cx="288032" cy="36004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есяц 31"/>
          <p:cNvSpPr/>
          <p:nvPr/>
        </p:nvSpPr>
        <p:spPr>
          <a:xfrm rot="-10800000">
            <a:off x="1547664" y="3933056"/>
            <a:ext cx="288032" cy="720080"/>
          </a:xfrm>
          <a:prstGeom prst="moon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547664" y="3789040"/>
            <a:ext cx="216024" cy="36004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«</a:t>
            </a:r>
            <a:r>
              <a:rPr lang="ru-RU" b="1" i="1" dirty="0" smtClean="0"/>
              <a:t>Приходите в гости к нам…»</a:t>
            </a:r>
            <a:endParaRPr lang="ru-RU" b="1" i="1" dirty="0"/>
          </a:p>
        </p:txBody>
      </p:sp>
      <p:pic>
        <p:nvPicPr>
          <p:cNvPr id="3080" name="Picture 8" descr="C:\Users\Зубаха\AppData\Local\Microsoft\Windows\Temporary Internet Files\Content.IE5\PN47XE74\MC9004358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461782"/>
            <a:ext cx="2699792" cy="4041908"/>
          </a:xfrm>
          <a:prstGeom prst="rect">
            <a:avLst/>
          </a:prstGeom>
          <a:noFill/>
        </p:spPr>
      </p:pic>
      <p:pic>
        <p:nvPicPr>
          <p:cNvPr id="3083" name="Picture 11" descr="C:\Users\Зубаха\AppData\Local\Microsoft\Windows\Temporary Internet Files\Content.IE5\1EIS0BA3\MC9004046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3054573" cy="3544012"/>
          </a:xfrm>
          <a:prstGeom prst="rect">
            <a:avLst/>
          </a:prstGeom>
          <a:noFill/>
        </p:spPr>
      </p:pic>
      <p:pic>
        <p:nvPicPr>
          <p:cNvPr id="3084" name="Picture 12" descr="C:\Users\Зубаха\AppData\Local\Microsoft\Windows\Temporary Internet Files\Content.IE5\PN47XE74\MC90042637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509160"/>
            <a:ext cx="3914733" cy="234884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" name="Приходите в гости к нам.._ f84f2e0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139952" y="4653136"/>
            <a:ext cx="4536504" cy="16561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2132856"/>
            <a:ext cx="3888432" cy="165618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«Сказка - ложь, да в ней намёк, добрым молодцам урок»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060848"/>
            <a:ext cx="41147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А: «П».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91668" y="4509120"/>
            <a:ext cx="44759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«П», - а.</a:t>
            </a:r>
            <a:endParaRPr lang="ru-RU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>
          <a:xfrm>
            <a:off x="3275856" y="4365104"/>
            <a:ext cx="1296144" cy="72008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331640" y="4365104"/>
            <a:ext cx="1296144" cy="72008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19256" cy="56494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latin typeface="Monotype Corsiva" pitchFamily="66" charset="0"/>
              </a:rPr>
              <a:t>Ветер по морю гуляет</a:t>
            </a:r>
          </a:p>
          <a:p>
            <a:pPr algn="ctr">
              <a:buNone/>
            </a:pPr>
            <a:r>
              <a:rPr lang="ru-RU" sz="4800" b="1" i="1" dirty="0" smtClean="0">
                <a:latin typeface="Monotype Corsiva" pitchFamily="66" charset="0"/>
              </a:rPr>
              <a:t>И кораблик подгоняет,</a:t>
            </a:r>
          </a:p>
          <a:p>
            <a:pPr algn="ctr">
              <a:buNone/>
            </a:pPr>
            <a:r>
              <a:rPr lang="ru-RU" sz="4800" b="1" i="1" dirty="0" smtClean="0">
                <a:latin typeface="Monotype Corsiva" pitchFamily="66" charset="0"/>
              </a:rPr>
              <a:t>Он бежит себе в волнах</a:t>
            </a:r>
          </a:p>
          <a:p>
            <a:pPr algn="ctr">
              <a:buNone/>
            </a:pPr>
            <a:r>
              <a:rPr lang="ru-RU" sz="4800" b="1" i="1" dirty="0" smtClean="0">
                <a:latin typeface="Monotype Corsiva" pitchFamily="66" charset="0"/>
              </a:rPr>
              <a:t>На поднятых парусах.</a:t>
            </a:r>
          </a:p>
          <a:p>
            <a:pPr algn="ctr">
              <a:buNone/>
            </a:pPr>
            <a:endParaRPr lang="ru-RU" sz="4000" i="1" dirty="0" smtClean="0"/>
          </a:p>
          <a:p>
            <a:pPr algn="ctr">
              <a:buNone/>
            </a:pPr>
            <a:endParaRPr lang="ru-RU" sz="4000" i="1" dirty="0"/>
          </a:p>
        </p:txBody>
      </p:sp>
      <p:sp>
        <p:nvSpPr>
          <p:cNvPr id="4" name="Левая круглая скобка 3"/>
          <p:cNvSpPr/>
          <p:nvPr/>
        </p:nvSpPr>
        <p:spPr>
          <a:xfrm>
            <a:off x="0" y="4077072"/>
            <a:ext cx="288032" cy="1296144"/>
          </a:xfrm>
          <a:prstGeom prst="leftBracke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Левая круглая скобка 4"/>
          <p:cNvSpPr/>
          <p:nvPr/>
        </p:nvSpPr>
        <p:spPr>
          <a:xfrm>
            <a:off x="5292080" y="4077072"/>
            <a:ext cx="288032" cy="1296144"/>
          </a:xfrm>
          <a:prstGeom prst="leftBracke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круглая скобка 6"/>
          <p:cNvSpPr/>
          <p:nvPr/>
        </p:nvSpPr>
        <p:spPr>
          <a:xfrm rot="-10800000">
            <a:off x="4427984" y="4077072"/>
            <a:ext cx="288032" cy="1296144"/>
          </a:xfrm>
          <a:prstGeom prst="leftBracke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круглая скобка 7"/>
          <p:cNvSpPr/>
          <p:nvPr/>
        </p:nvSpPr>
        <p:spPr>
          <a:xfrm rot="-10800000">
            <a:off x="7956376" y="4077072"/>
            <a:ext cx="288032" cy="1296144"/>
          </a:xfrm>
          <a:prstGeom prst="leftBracket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725144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4581128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4797152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4581128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4797152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80112" y="4653136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020272" y="4581128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020272" y="4797152"/>
            <a:ext cx="864096" cy="720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27784" y="4221088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60032" y="4005064"/>
            <a:ext cx="50206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95936" y="5517232"/>
            <a:ext cx="17281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БСП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88424" y="400506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/>
              <a:t>.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блако 21"/>
          <p:cNvSpPr/>
          <p:nvPr/>
        </p:nvSpPr>
        <p:spPr>
          <a:xfrm>
            <a:off x="323528" y="4437112"/>
            <a:ext cx="1944216" cy="1368152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блако 22"/>
          <p:cNvSpPr/>
          <p:nvPr/>
        </p:nvSpPr>
        <p:spPr>
          <a:xfrm>
            <a:off x="2267744" y="5589240"/>
            <a:ext cx="1080120" cy="692696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блако 17"/>
          <p:cNvSpPr/>
          <p:nvPr/>
        </p:nvSpPr>
        <p:spPr>
          <a:xfrm>
            <a:off x="2699792" y="3717032"/>
            <a:ext cx="2088232" cy="1346448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блако 20"/>
          <p:cNvSpPr/>
          <p:nvPr/>
        </p:nvSpPr>
        <p:spPr>
          <a:xfrm>
            <a:off x="4139952" y="5229200"/>
            <a:ext cx="2304256" cy="1224136"/>
          </a:xfrm>
          <a:prstGeom prst="cloud">
            <a:avLst/>
          </a:prstGeom>
          <a:solidFill>
            <a:srgbClr val="F9FD5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блако 19"/>
          <p:cNvSpPr/>
          <p:nvPr/>
        </p:nvSpPr>
        <p:spPr>
          <a:xfrm>
            <a:off x="7524328" y="4869160"/>
            <a:ext cx="1331640" cy="1008112"/>
          </a:xfrm>
          <a:prstGeom prst="cloud">
            <a:avLst/>
          </a:prstGeom>
          <a:solidFill>
            <a:schemeClr val="bg2">
              <a:lumMod val="5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блако 18"/>
          <p:cNvSpPr/>
          <p:nvPr/>
        </p:nvSpPr>
        <p:spPr>
          <a:xfrm>
            <a:off x="5508104" y="3861048"/>
            <a:ext cx="1872208" cy="1224136"/>
          </a:xfrm>
          <a:prstGeom prst="cloud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блако 16"/>
          <p:cNvSpPr/>
          <p:nvPr/>
        </p:nvSpPr>
        <p:spPr>
          <a:xfrm>
            <a:off x="6516216" y="1844824"/>
            <a:ext cx="2160240" cy="1152128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блако 15"/>
          <p:cNvSpPr/>
          <p:nvPr/>
        </p:nvSpPr>
        <p:spPr>
          <a:xfrm>
            <a:off x="3203848" y="1988840"/>
            <a:ext cx="2088232" cy="1152128"/>
          </a:xfrm>
          <a:prstGeom prst="cloud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179512" y="2564904"/>
            <a:ext cx="2088232" cy="1224136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Составьте из этих слов предложение, запишите его, составьте схему этого предложения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780928"/>
            <a:ext cx="1391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месяц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347864" y="2276872"/>
            <a:ext cx="16909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блестит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6876256" y="2060848"/>
            <a:ext cx="1501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звезда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956376" y="5085184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724128" y="4149080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горит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2627784" y="5589240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5589240"/>
            <a:ext cx="9092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лоб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827584" y="4653136"/>
            <a:ext cx="1053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коса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3275856" y="4005064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под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435280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Месяц под косой блестит, а во лбу  звезда горит .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C:\Users\Зубаха\AppData\Local\Microsoft\Windows\Temporary Internet Files\Content.IE5\1EIS0BA3\MC90043583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80728"/>
            <a:ext cx="3004268" cy="3240360"/>
          </a:xfrm>
          <a:prstGeom prst="rect">
            <a:avLst/>
          </a:prstGeom>
          <a:noFill/>
        </p:spPr>
      </p:pic>
      <p:sp>
        <p:nvSpPr>
          <p:cNvPr id="7" name="Левая круглая скобка 6"/>
          <p:cNvSpPr/>
          <p:nvPr/>
        </p:nvSpPr>
        <p:spPr>
          <a:xfrm>
            <a:off x="395536" y="4797152"/>
            <a:ext cx="144016" cy="1584176"/>
          </a:xfrm>
          <a:prstGeom prst="leftBracke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круглая скобка 7"/>
          <p:cNvSpPr/>
          <p:nvPr/>
        </p:nvSpPr>
        <p:spPr>
          <a:xfrm rot="-10800000">
            <a:off x="2987824" y="4797152"/>
            <a:ext cx="144016" cy="1584176"/>
          </a:xfrm>
          <a:prstGeom prst="leftBracke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круглая скобка 8"/>
          <p:cNvSpPr/>
          <p:nvPr/>
        </p:nvSpPr>
        <p:spPr>
          <a:xfrm rot="-10800000">
            <a:off x="6804248" y="4797152"/>
            <a:ext cx="144016" cy="1584176"/>
          </a:xfrm>
          <a:prstGeom prst="leftBracke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Левая круглая скобка 9"/>
          <p:cNvSpPr/>
          <p:nvPr/>
        </p:nvSpPr>
        <p:spPr>
          <a:xfrm>
            <a:off x="4211960" y="4797152"/>
            <a:ext cx="144016" cy="1584176"/>
          </a:xfrm>
          <a:prstGeom prst="leftBracke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5445224"/>
            <a:ext cx="720080" cy="720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5589240"/>
            <a:ext cx="720080" cy="720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5373216"/>
            <a:ext cx="720080" cy="720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5589240"/>
            <a:ext cx="720080" cy="720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12160" y="5373216"/>
            <a:ext cx="720080" cy="720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644008" y="5517232"/>
            <a:ext cx="720080" cy="7200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164288" y="5013176"/>
            <a:ext cx="17563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ССП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47864" y="5157192"/>
            <a:ext cx="716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76256" y="4725144"/>
            <a:ext cx="4956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.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184</Words>
  <Application>Microsoft Office PowerPoint</Application>
  <PresentationFormat>Экран (4:3)</PresentationFormat>
  <Paragraphs>49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Синтаксис и пунктуация</vt:lpstr>
      <vt:lpstr>Цели урока: </vt:lpstr>
      <vt:lpstr>Лексический диктант «Проверь себя».</vt:lpstr>
      <vt:lpstr>Графический диктант.</vt:lpstr>
      <vt:lpstr>«Приходите в гости к нам…»</vt:lpstr>
      <vt:lpstr>«Сказка - ложь, да в ней намёк, добрым молодцам урок»</vt:lpstr>
      <vt:lpstr>Слайд 7</vt:lpstr>
      <vt:lpstr>Составьте из этих слов предложение, запишите его, составьте схему этого предложения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Синтаксис и пунктуация</dc:title>
  <dc:creator>Зубаха</dc:creator>
  <cp:lastModifiedBy>Зубаха</cp:lastModifiedBy>
  <cp:revision>22</cp:revision>
  <dcterms:created xsi:type="dcterms:W3CDTF">2013-11-26T05:48:29Z</dcterms:created>
  <dcterms:modified xsi:type="dcterms:W3CDTF">2013-11-27T12:05:57Z</dcterms:modified>
</cp:coreProperties>
</file>