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60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14290"/>
            <a:ext cx="7851648" cy="5302942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ЧТЕНИЕ НА ИНОСТРАННОМ  ЯЗЫКЕ КАК САМОСТОЯТЕЛЬНЫЙ ВИД РЕЧЕВОЙ ДЕЯТЕЛЬНОСТИ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5357826"/>
            <a:ext cx="7896252" cy="100013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Перова И.В.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Практический выход: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1073686"/>
          </a:xfrm>
        </p:spPr>
        <p:txBody>
          <a:bodyPr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место в конкурсе методических разработок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феврале 2010 года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1140615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dirty="0" smtClean="0"/>
              <a:t>I </a:t>
            </a:r>
            <a:r>
              <a:rPr lang="ru-RU" dirty="0" smtClean="0"/>
              <a:t>место в конкурсе методических разработок </a:t>
            </a:r>
          </a:p>
          <a:p>
            <a:pPr algn="ctr"/>
            <a:r>
              <a:rPr lang="ru-RU" dirty="0" smtClean="0"/>
              <a:t>В феврале 2011 года</a:t>
            </a:r>
            <a:endParaRPr lang="ru-RU" dirty="0"/>
          </a:p>
        </p:txBody>
      </p:sp>
      <p:pic>
        <p:nvPicPr>
          <p:cNvPr id="1026" name="Picture 2" descr="C:\Users\Ирина\Desktop\P123007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 rot="4961590">
            <a:off x="1926282" y="3611884"/>
            <a:ext cx="3586287" cy="2603897"/>
          </a:xfrm>
          <a:prstGeom prst="rect">
            <a:avLst/>
          </a:prstGeom>
          <a:noFill/>
        </p:spPr>
      </p:pic>
      <p:pic>
        <p:nvPicPr>
          <p:cNvPr id="1027" name="Picture 3" descr="C:\Users\Ирина\Desktop\P123007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 rot="6465938">
            <a:off x="3884943" y="4004791"/>
            <a:ext cx="3404210" cy="23913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Чтение – не только средство обучения языку, но и самостоятельный вид речевой деятельности. Поэтому нельзя его подчинять устной речи, нужно отдельно учить пониманию текста, не превращая чтение в банальный перевод.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43050"/>
            <a:ext cx="8229600" cy="3071834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9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704088"/>
            <a:ext cx="7972452" cy="14390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Чтение на иностранном языке способствует: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28934"/>
            <a:ext cx="8229600" cy="339566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Развитию устной речи;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Обогащает словарный запас;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Развивает аналитическое мышление.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071542"/>
          <a:ext cx="8401080" cy="5574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1966"/>
                <a:gridCol w="4329114"/>
              </a:tblGrid>
              <a:tr h="1643078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Чтение на родном языке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Чтение на иностранном языке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83635">
                <a:tc>
                  <a:txBody>
                    <a:bodyPr/>
                    <a:lstStyle/>
                    <a:p>
                      <a:pPr algn="just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Обучение</a:t>
                      </a:r>
                      <a:r>
                        <a:rPr lang="ru-RU" sz="3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чтению происходит на основе устной речи.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Всё происходит с точностью наоборот. Обучаемый начинает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развивать умения устной речи на основе знаний, полученных из текстов (языковые и грамматические конструкции, лексика).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Классификации видов чтения: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96717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психологическим особенностям восприятия: переводное – беспереводное, аналитическое – синтетическое;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условиям выполнения: самостоятельное – несамостоятельное, подготовленное – неподготовленное;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обилию прочитываемого: экстенсивное – интенсивное и т.д.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704088"/>
            <a:ext cx="7686700" cy="1439028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Классификация чтения по 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С.К. Фоломкиной: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500306"/>
            <a:ext cx="8258204" cy="3824294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Изучающее,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Ознакомительное,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Просмотровое,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Поисковое.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1000132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Этапы работы над текстом: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00372"/>
            <a:ext cx="8229600" cy="3324228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Дотекстовый,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Текстовый,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Послетекстовый.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Дотекстовый этап: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Найти, выписать и перевести предложения с определёнными словами,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Найти пары: слово и его определение или эквивалент,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Выбрать антоним слова из предложенных,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Выбрать синоним слова из группы слов,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Объяснить слово или фразу не переводя её,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Составить предложения с определёнными словами, чтобы стало ясно их значение и т.д.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Текстовый этап: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9671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u="sng" dirty="0" smtClean="0">
                <a:latin typeface="Times New Roman" pitchFamily="18" charset="0"/>
                <a:cs typeface="Times New Roman" pitchFamily="18" charset="0"/>
              </a:rPr>
              <a:t>Три режима чтения текста: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Вслух с эталоном,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Вслух без эталона, но с подготовкой по времени,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Без эталона и без предварительной подготовки.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Послетекстовый этап: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Озаглавить главные смысловые части текста,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Найти и выписать предложения, выражающие главную мысль отдельных частей текста,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Найти предложения, подтверждающие или отрицающие определённое мнение,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Продолжить рассказ одной-двумя фразами,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Найти ответы на вопросы в тексте.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Согласиться или не согласиться с высказыванием в соответствии с содержание и т.д.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176</TotalTime>
  <Words>341</Words>
  <Application>Microsoft Office PowerPoint</Application>
  <PresentationFormat>Экран (4:3)</PresentationFormat>
  <Paragraphs>50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ЧТЕНИЕ НА ИНОСТРАННОМ  ЯЗЫКЕ КАК САМОСТОЯТЕЛЬНЫЙ ВИД РЕЧЕВОЙ ДЕЯТЕЛЬНОСТИ</vt:lpstr>
      <vt:lpstr>Чтение на иностранном языке способствует:</vt:lpstr>
      <vt:lpstr>Слайд 3</vt:lpstr>
      <vt:lpstr>Классификации видов чтения:</vt:lpstr>
      <vt:lpstr>Классификация чтения по  С.К. Фоломкиной:</vt:lpstr>
      <vt:lpstr>Этапы работы над текстом:</vt:lpstr>
      <vt:lpstr>Дотекстовый этап:</vt:lpstr>
      <vt:lpstr>Текстовый этап:</vt:lpstr>
      <vt:lpstr>Послетекстовый этап:</vt:lpstr>
      <vt:lpstr>Практический выход: </vt:lpstr>
      <vt:lpstr>Вывод: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21</cp:revision>
  <dcterms:modified xsi:type="dcterms:W3CDTF">2014-12-01T17:04:12Z</dcterms:modified>
</cp:coreProperties>
</file>