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80" r:id="rId3"/>
    <p:sldId id="268" r:id="rId4"/>
    <p:sldId id="269" r:id="rId5"/>
    <p:sldId id="270" r:id="rId6"/>
    <p:sldId id="272" r:id="rId7"/>
    <p:sldId id="285" r:id="rId8"/>
    <p:sldId id="282" r:id="rId9"/>
    <p:sldId id="275" r:id="rId10"/>
    <p:sldId id="276" r:id="rId11"/>
    <p:sldId id="274" r:id="rId12"/>
    <p:sldId id="281" r:id="rId13"/>
    <p:sldId id="283" r:id="rId14"/>
    <p:sldId id="279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C8AC0-0D39-4713-9B76-FDA28450456D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31386-34C8-4225-8551-5D154C8C35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740DD-73B0-45DD-98A6-D9B8D35F9731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AD70-9676-4EA7-913B-163047F737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BBF3D-01B1-4122-9961-FD88D085DC14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76BE-6800-47BC-855A-070E56AAFF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4861-64E5-4C91-A7FF-4F5A92811613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07502-97F6-4DE5-ACC4-EAEA2D7E4D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54E58-6A9D-48ED-868C-37A387809991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B9AA8-1170-403B-8A62-113FCC632A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D11D5-14B1-43DB-99DF-2E73C73AC854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59514-DBFB-49A8-A502-A03DAF626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51F5-0148-49DE-B5A5-B9EE7701539E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64400-86E4-4A06-98BB-58A2161932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42EF-CF90-4429-BABE-5D76318C477E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CB095-B25C-4D8D-8882-2E27272892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E08C6-F38B-4782-858E-6051EBFA0D2A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30077-368F-4410-8216-2A04DF850D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F2E36-419F-49B5-8F76-310EAE4B973C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C7E-4393-4B33-BE5E-F2B4D2CE7D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1DC17-370B-42A3-8FFE-348BB67A4497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C4FDB-BFF7-44D2-BD16-5465157B42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974BCE3-CFD5-4476-9A9A-8A73E0F238ED}" type="datetimeFigureOut">
              <a:rPr lang="ru-RU"/>
              <a:pPr>
                <a:defRPr/>
              </a:pPr>
              <a:t>05.02.2015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38E27"/>
                </a:solidFill>
              </a:defRPr>
            </a:lvl1pPr>
          </a:lstStyle>
          <a:p>
            <a:pPr>
              <a:defRPr/>
            </a:pPr>
            <a:fld id="{DA1E493A-FDEA-49A6-99A8-95E9793619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3" r:id="rId4"/>
    <p:sldLayoutId id="2147483819" r:id="rId5"/>
    <p:sldLayoutId id="2147483814" r:id="rId6"/>
    <p:sldLayoutId id="2147483820" r:id="rId7"/>
    <p:sldLayoutId id="2147483821" r:id="rId8"/>
    <p:sldLayoutId id="2147483822" r:id="rId9"/>
    <p:sldLayoutId id="2147483815" r:id="rId10"/>
    <p:sldLayoutId id="21474838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4;&#1058;&#1050;&#1056;&#1067;&#1058;&#1067;&#1049;%20&#1059;&#1056;&#1054;&#1050;\032%20-%20Unit%201,%20Lesson%2013,%20Letter%20L.mp3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9.jpeg"/><Relationship Id="rId7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4;&#1058;&#1050;&#1056;&#1067;&#1058;&#1067;&#1049;%20&#1059;&#1056;&#1054;&#1050;\&#1052;&#1086;&#1081;%20&#1092;&#1080;&#1083;&#1100;&#1084;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4;&#1058;&#1050;&#1056;&#1067;&#1058;&#1067;&#1049;%20&#1059;&#1056;&#1054;&#1050;\CLAP_YOUR_HANDS.3g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785794"/>
            <a:ext cx="7704225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u="sng" dirty="0">
                <a:ln w="1143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6600" b="1" dirty="0">
                <a:ln w="1143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 eaLnBrk="1" hangingPunct="1">
              <a:defRPr/>
            </a:pPr>
            <a:r>
              <a:rPr lang="ru-RU" sz="6600" b="1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Медвежонок</a:t>
            </a:r>
            <a:r>
              <a:rPr lang="ru-RU" sz="6600" b="1" dirty="0">
                <a:ln w="1143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Билли</a:t>
            </a:r>
          </a:p>
        </p:txBody>
      </p:sp>
      <p:pic>
        <p:nvPicPr>
          <p:cNvPr id="6" name="Picture 4" descr="Билли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0"/>
            <a:ext cx="2355850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572560" cy="1714512"/>
          </a:xfrm>
          <a:prstGeom prst="rect">
            <a:avLst/>
          </a:prstGeom>
          <a:noFill/>
        </p:spPr>
        <p:txBody>
          <a:bodyPr>
            <a:prstTxWarp prst="textTriangleInverted">
              <a:avLst>
                <a:gd name="adj" fmla="val 68357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Назовите лишнюю букву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928934"/>
            <a:ext cx="321471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  b  h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2928934"/>
            <a:ext cx="69762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928934"/>
            <a:ext cx="316708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  f  d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57625" y="2928938"/>
            <a:ext cx="1285875" cy="1527175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764704"/>
            <a:ext cx="3034805" cy="393954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500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Ll</a:t>
            </a:r>
            <a:endParaRPr lang="ru-RU" sz="25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3663" y="908050"/>
            <a:ext cx="14287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6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[el]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284663" y="4149725"/>
            <a:ext cx="0" cy="503238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51275" y="4797425"/>
            <a:ext cx="14287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6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[l]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8538" y="836613"/>
            <a:ext cx="48768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Who lives in Africa?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He, she or me?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One lion, two lions, three…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C:\Users\Администратор2\Desktop\Simba-the-lion-king-3547789-270-3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429000"/>
            <a:ext cx="1655763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Users\Администратор2\Desktop\Simba-the-lion-king-3547789-270-3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429000"/>
            <a:ext cx="16843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Администратор2\Desktop\Simba-the-lion-king-3547789-270-3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3429000"/>
            <a:ext cx="1619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32 - Unit 1, Lesson 13, Letter 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0113" y="5516563"/>
            <a:ext cx="7921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29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-252413" y="765175"/>
            <a:ext cx="9759951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   Я сегодня на уроке узнал…</a:t>
            </a: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   Я расскажу дома …</a:t>
            </a: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   У меня получилось…</a:t>
            </a:r>
          </a:p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   У меня не получилось</a:t>
            </a:r>
          </a:p>
        </p:txBody>
      </p:sp>
      <p:pic>
        <p:nvPicPr>
          <p:cNvPr id="22531" name="Picture 2" descr="C:\Users\0505\Desktop\Мои файлы\Работа\Школьные принадлежности\ba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229225"/>
            <a:ext cx="11588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C:\Users\0505\Desktop\Мои файлы\Работа\Школьные принадлежности\rubb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724400"/>
            <a:ext cx="90805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C:\Users\0505\Desktop\Мои файлы\Работа\Школьные принадлежности\workboo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4652963"/>
            <a:ext cx="1246187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C:\Users\0505\Desktop\Мои файлы\Работа\Школьные принадлежности\textboo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2133600"/>
            <a:ext cx="12779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4" descr="C:\Users\0505\Desktop\Мои файлы\Работа\Школьные принадлежности\penci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7625" y="4508500"/>
            <a:ext cx="10795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5" descr="C:\Users\0505\Desktop\Мои файлы\Работа\Школьные принадлежности\pencil-box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260350"/>
            <a:ext cx="1152525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3" descr="C:\Users\0505\Desktop\Мои файлы\Работа\Школьные принадлежности\pe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5949950"/>
            <a:ext cx="10080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948264" y="5301208"/>
            <a:ext cx="1512168" cy="12003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72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Ll</a:t>
            </a:r>
            <a:endParaRPr lang="ru-RU" sz="7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0" y="207168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7200" b="1">
                <a:solidFill>
                  <a:srgbClr val="B0105C"/>
                </a:solidFill>
                <a:latin typeface="Comic Sans MS" pitchFamily="66" charset="0"/>
              </a:rPr>
              <a:t>РТ с.11 упр.1 и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813" y="571500"/>
            <a:ext cx="77866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Домашнее задание: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Users\0505\Desktop\Мои файлы\Работа\Школьные принадлежности\p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500188"/>
            <a:ext cx="1698625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 descr="C:\Users\0505\Desktop\Мои файлы\Работа\Школьные принадлежности\penc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1571625"/>
            <a:ext cx="16033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C:\Users\0505\Desktop\Мои файлы\Работа\Школьные принадлежности\pencil-bo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85750"/>
            <a:ext cx="2224087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C:\Users\0505\Desktop\Мои файлы\Работа\Школьные принадлежности\rubb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3429000"/>
            <a:ext cx="1839912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 descr="C:\Users\0505\Desktop\Мои файлы\Работа\Школьные принадлежности\textbo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88" y="4143375"/>
            <a:ext cx="231616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C:\Users\0505\Desktop\Мои файлы\Работа\Школьные принадлежности\workboo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4600575"/>
            <a:ext cx="164306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 descr="C:\Users\0505\Desktop\Мои файлы\Работа\Школьные принадлежности\ba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9000" y="2000250"/>
            <a:ext cx="223043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619672" y="2420888"/>
            <a:ext cx="597464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Школьные </a:t>
            </a:r>
            <a:b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</a:b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принадлежности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Билли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071563"/>
            <a:ext cx="29067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0" y="928688"/>
            <a:ext cx="3373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ru-RU" sz="3600" b="1">
                <a:latin typeface="Comic Sans MS" pitchFamily="66" charset="0"/>
              </a:rPr>
              <a:t>[p] – [p] – [p] </a:t>
            </a:r>
            <a:br>
              <a:rPr lang="en-US" altLang="ru-RU" sz="3600" b="1">
                <a:latin typeface="Comic Sans MS" pitchFamily="66" charset="0"/>
              </a:rPr>
            </a:br>
            <a:r>
              <a:rPr lang="en-US" altLang="ru-RU" sz="3600" b="1">
                <a:latin typeface="Comic Sans MS" pitchFamily="66" charset="0"/>
              </a:rPr>
              <a:t>[p] – [p]</a:t>
            </a:r>
            <a:endParaRPr lang="ru-RU" altLang="ru-RU" sz="3600" b="1"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57750" y="2714625"/>
            <a:ext cx="3114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ru-RU" sz="3600" b="1">
                <a:latin typeface="Comic Sans MS" pitchFamily="66" charset="0"/>
              </a:rPr>
              <a:t>[t] – [p] – [t]</a:t>
            </a:r>
            <a:br>
              <a:rPr lang="en-US" altLang="ru-RU" sz="3600" b="1">
                <a:latin typeface="Comic Sans MS" pitchFamily="66" charset="0"/>
              </a:rPr>
            </a:br>
            <a:r>
              <a:rPr lang="en-US" altLang="ru-RU" sz="3600" b="1">
                <a:latin typeface="Comic Sans MS" pitchFamily="66" charset="0"/>
              </a:rPr>
              <a:t>[p] – [t]</a:t>
            </a:r>
            <a:endParaRPr lang="ru-RU" altLang="ru-RU" sz="3600" b="1">
              <a:latin typeface="Comic Sans MS" pitchFamily="66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43438" y="4429125"/>
            <a:ext cx="3230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ru-RU" sz="3600" b="1">
                <a:latin typeface="Comic Sans MS" pitchFamily="66" charset="0"/>
              </a:rPr>
              <a:t>[h] – [h] – [h]</a:t>
            </a:r>
            <a:br>
              <a:rPr lang="en-US" altLang="ru-RU" sz="3600" b="1">
                <a:latin typeface="Comic Sans MS" pitchFamily="66" charset="0"/>
              </a:rPr>
            </a:br>
            <a:r>
              <a:rPr lang="en-US" altLang="ru-RU" sz="3600" b="1">
                <a:latin typeface="Comic Sans MS" pitchFamily="66" charset="0"/>
              </a:rPr>
              <a:t>[h] – [h]</a:t>
            </a:r>
            <a:endParaRPr lang="ru-RU" altLang="ru-RU" sz="3600" b="1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714356"/>
            <a:ext cx="7072362" cy="1071570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it?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C:\Users\0505\Desktop\Мои файлы\Работа\Школьные принадлежности\p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2924175"/>
            <a:ext cx="4371975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0505\Desktop\Мои файлы\Работа\Школьные принадлежности\pencil-bo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565400"/>
            <a:ext cx="4227512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Users\0505\Desktop\Мои файлы\Работа\Школьные принадлежности\textboo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2565400"/>
            <a:ext cx="451485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C:\Users\0505\Desktop\Мои файлы\Работа\Школьные принадлежности\penci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2708275"/>
            <a:ext cx="437197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C:\Users\0505\Desktop\Мои файлы\Работа\Школьные принадлежности\rubb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2636838"/>
            <a:ext cx="4516438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:\Users\0505\Desktop\Мои файлы\Работа\Школьные принадлежности\workboo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2133600"/>
            <a:ext cx="3700463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C:\Users\0505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420938"/>
            <a:ext cx="6286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116013" y="4724400"/>
            <a:ext cx="7786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5400">
                <a:latin typeface="Times New Roman" pitchFamily="18" charset="0"/>
                <a:cs typeface="Times New Roman" pitchFamily="18" charset="0"/>
              </a:rPr>
              <a:t>Я   имею   портфель.</a:t>
            </a:r>
          </a:p>
          <a:p>
            <a:pPr eaLnBrk="1" hangingPunct="1"/>
            <a:r>
              <a:rPr lang="ru-RU" altLang="ru-RU" sz="5400">
                <a:latin typeface="Times New Roman" pitchFamily="18" charset="0"/>
                <a:cs typeface="Times New Roman" pitchFamily="18" charset="0"/>
              </a:rPr>
              <a:t>(У меня есть портфель)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88913"/>
            <a:ext cx="14097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0505\Desktop\Мои файлы\Работа\Школьные принадлежности\p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500188"/>
            <a:ext cx="1698625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C:\Users\0505\Desktop\Мои файлы\Работа\Школьные принадлежности\penc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1571625"/>
            <a:ext cx="16033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C:\Users\0505\Desktop\Мои файлы\Работа\Школьные принадлежности\pencil-bo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85750"/>
            <a:ext cx="2224087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C:\Users\0505\Desktop\Мои файлы\Работа\Школьные принадлежности\rubb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3429000"/>
            <a:ext cx="1839912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7" descr="C:\Users\0505\Desktop\Мои файлы\Работа\Школьные принадлежности\textbo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88" y="4143375"/>
            <a:ext cx="231616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 descr="C:\Users\0505\Desktop\Мои файлы\Работа\Школьные принадлежности\workboo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4600575"/>
            <a:ext cx="164306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 descr="C:\Users\0505\Desktop\Мои файлы\Работа\Школьные принадлежности\ba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9000" y="2000250"/>
            <a:ext cx="223043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AP_YOUR_HANDS.3g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5288" y="300038"/>
            <a:ext cx="8353425" cy="655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4"/>
            <a:ext cx="8178264" cy="2428892"/>
          </a:xfrm>
          <a:prstGeom prst="rect">
            <a:avLst/>
          </a:prstGeom>
          <a:noFill/>
        </p:spPr>
        <p:txBody>
          <a:bodyPr wrap="none">
            <a:prstTxWarp prst="textDeflateBottom">
              <a:avLst>
                <a:gd name="adj" fmla="val 54706"/>
              </a:avLst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Расставьте буквы </a:t>
            </a:r>
            <a:b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алфавитном порядке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571876"/>
            <a:ext cx="9092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500306"/>
            <a:ext cx="85792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3429000"/>
            <a:ext cx="550152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1928802"/>
            <a:ext cx="85792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2786058"/>
            <a:ext cx="80663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2285992"/>
            <a:ext cx="80663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3429000"/>
            <a:ext cx="9092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4.81481E-6 L -0.11805 0.33588 " pathEditMode="relative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0.44097 0.36759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7916 0.435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09913 0.300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-0.19688 0.19954 " pathEditMode="relative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56128 0.175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" y="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 L 0.44896 0.206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521</TotalTime>
  <Words>128</Words>
  <Application>Microsoft Office PowerPoint</Application>
  <PresentationFormat>Экран (4:3)</PresentationFormat>
  <Paragraphs>34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Franklin Gothic Medium</vt:lpstr>
      <vt:lpstr>Franklin Gothic Book</vt:lpstr>
      <vt:lpstr>Wingdings 2</vt:lpstr>
      <vt:lpstr>Calibri</vt:lpstr>
      <vt:lpstr>Comic Sans MS</vt:lpstr>
      <vt:lpstr>Times New Roman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Зиновьев ЕИ</cp:lastModifiedBy>
  <cp:revision>57</cp:revision>
  <dcterms:created xsi:type="dcterms:W3CDTF">2010-03-09T13:34:33Z</dcterms:created>
  <dcterms:modified xsi:type="dcterms:W3CDTF">2015-02-05T05:44:59Z</dcterms:modified>
</cp:coreProperties>
</file>