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</p:sldMasterIdLst>
  <p:sldIdLst>
    <p:sldId id="256" r:id="rId5"/>
    <p:sldId id="257" r:id="rId6"/>
    <p:sldId id="258" r:id="rId7"/>
    <p:sldId id="265" r:id="rId8"/>
    <p:sldId id="267" r:id="rId9"/>
    <p:sldId id="261" r:id="rId10"/>
    <p:sldId id="262" r:id="rId11"/>
    <p:sldId id="263" r:id="rId12"/>
    <p:sldId id="264" r:id="rId13"/>
    <p:sldId id="268" r:id="rId14"/>
    <p:sldId id="269" r:id="rId15"/>
    <p:sldId id="266" r:id="rId16"/>
    <p:sldId id="271" r:id="rId17"/>
    <p:sldId id="272" r:id="rId18"/>
    <p:sldId id="259" r:id="rId19"/>
    <p:sldId id="26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30" autoAdjust="0"/>
    <p:restoredTop sz="94660"/>
  </p:normalViewPr>
  <p:slideViewPr>
    <p:cSldViewPr>
      <p:cViewPr varScale="1">
        <p:scale>
          <a:sx n="103" d="100"/>
          <a:sy n="103" d="100"/>
        </p:scale>
        <p:origin x="-3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87280C-FD22-44F4-A658-F04B4D532FA7}" type="doc">
      <dgm:prSet loTypeId="urn:microsoft.com/office/officeart/2005/8/layout/chevron2" loCatId="process" qsTypeId="urn:microsoft.com/office/officeart/2005/8/quickstyle/simple1" qsCatId="simple" csTypeId="urn:microsoft.com/office/officeart/2005/8/colors/accent3_1" csCatId="accent3" phldr="1"/>
      <dgm:spPr/>
    </dgm:pt>
    <dgm:pt modelId="{8CB5FB1D-16DF-4164-9DC8-7B6A7206C3EE}">
      <dgm:prSet phldrT="[Текст]" custT="1"/>
      <dgm:spPr/>
      <dgm:t>
        <a:bodyPr/>
        <a:lstStyle/>
        <a:p>
          <a:r>
            <a:rPr lang="ru-RU" sz="1100" b="1" dirty="0" smtClean="0"/>
            <a:t>Одомашнивание животных </a:t>
          </a:r>
          <a:endParaRPr lang="ru-RU" sz="1100" b="1" dirty="0"/>
        </a:p>
      </dgm:t>
    </dgm:pt>
    <dgm:pt modelId="{E02BF033-9E52-444D-BBDC-D7496F664737}" type="parTrans" cxnId="{B43C6C36-6532-4B3C-90A4-B94853E0AC65}">
      <dgm:prSet/>
      <dgm:spPr/>
      <dgm:t>
        <a:bodyPr/>
        <a:lstStyle/>
        <a:p>
          <a:endParaRPr lang="ru-RU"/>
        </a:p>
      </dgm:t>
    </dgm:pt>
    <dgm:pt modelId="{2B4A0607-1607-4785-B928-CCF14FD9F2EC}" type="sibTrans" cxnId="{B43C6C36-6532-4B3C-90A4-B94853E0AC65}">
      <dgm:prSet/>
      <dgm:spPr/>
      <dgm:t>
        <a:bodyPr/>
        <a:lstStyle/>
        <a:p>
          <a:endParaRPr lang="ru-RU"/>
        </a:p>
      </dgm:t>
    </dgm:pt>
    <dgm:pt modelId="{98CF038E-D53E-4C7B-B482-28A1EAFB4C58}">
      <dgm:prSet phldrT="[Текст]"/>
      <dgm:spPr/>
      <dgm:t>
        <a:bodyPr/>
        <a:lstStyle/>
        <a:p>
          <a:r>
            <a:rPr lang="ru-RU" b="1" dirty="0" smtClean="0"/>
            <a:t>Земледелие </a:t>
          </a:r>
          <a:endParaRPr lang="ru-RU" b="1" dirty="0"/>
        </a:p>
      </dgm:t>
    </dgm:pt>
    <dgm:pt modelId="{12AE15A8-6582-4316-A1F8-87A43DC9179F}" type="parTrans" cxnId="{2070A783-A39D-4068-8D2E-320D8CCEF57D}">
      <dgm:prSet/>
      <dgm:spPr/>
      <dgm:t>
        <a:bodyPr/>
        <a:lstStyle/>
        <a:p>
          <a:endParaRPr lang="ru-RU"/>
        </a:p>
      </dgm:t>
    </dgm:pt>
    <dgm:pt modelId="{6FF2B735-16F3-48F9-BBB9-6632150253CB}" type="sibTrans" cxnId="{2070A783-A39D-4068-8D2E-320D8CCEF57D}">
      <dgm:prSet/>
      <dgm:spPr/>
      <dgm:t>
        <a:bodyPr/>
        <a:lstStyle/>
        <a:p>
          <a:endParaRPr lang="ru-RU"/>
        </a:p>
      </dgm:t>
    </dgm:pt>
    <dgm:pt modelId="{C0E98038-9907-4E56-A937-90400706821D}">
      <dgm:prSet phldrT="[Текст]"/>
      <dgm:spPr/>
      <dgm:t>
        <a:bodyPr/>
        <a:lstStyle/>
        <a:p>
          <a:r>
            <a:rPr lang="ru-RU" b="1" dirty="0" smtClean="0"/>
            <a:t>Осёдлость </a:t>
          </a:r>
          <a:endParaRPr lang="ru-RU" b="1" dirty="0"/>
        </a:p>
      </dgm:t>
    </dgm:pt>
    <dgm:pt modelId="{D3A2442F-61FA-4A4D-AFB7-5A7F971F40FA}" type="parTrans" cxnId="{337F2A8C-D5DF-42DF-B3A7-1E0DE504F39F}">
      <dgm:prSet/>
      <dgm:spPr/>
      <dgm:t>
        <a:bodyPr/>
        <a:lstStyle/>
        <a:p>
          <a:endParaRPr lang="ru-RU"/>
        </a:p>
      </dgm:t>
    </dgm:pt>
    <dgm:pt modelId="{D9CE1B30-A21C-44C2-847F-2295F371581D}" type="sibTrans" cxnId="{337F2A8C-D5DF-42DF-B3A7-1E0DE504F39F}">
      <dgm:prSet/>
      <dgm:spPr/>
      <dgm:t>
        <a:bodyPr/>
        <a:lstStyle/>
        <a:p>
          <a:endParaRPr lang="ru-RU"/>
        </a:p>
      </dgm:t>
    </dgm:pt>
    <dgm:pt modelId="{46064A9D-CD19-493A-B9E8-C59253543DEA}">
      <dgm:prSet phldrT="[Текст]"/>
      <dgm:spPr/>
      <dgm:t>
        <a:bodyPr/>
        <a:lstStyle/>
        <a:p>
          <a:r>
            <a:rPr lang="ru-RU" dirty="0" smtClean="0"/>
            <a:t>Развитие  </a:t>
          </a:r>
          <a:r>
            <a:rPr lang="ru-RU" b="1" dirty="0" smtClean="0"/>
            <a:t>цивилизации</a:t>
          </a:r>
          <a:endParaRPr lang="ru-RU" b="1" dirty="0"/>
        </a:p>
      </dgm:t>
    </dgm:pt>
    <dgm:pt modelId="{66490D9B-745A-40DC-A389-65DEA5FB0D24}" type="parTrans" cxnId="{E7AEF797-B1F3-414C-8CE7-582AD3A67B5E}">
      <dgm:prSet/>
      <dgm:spPr/>
      <dgm:t>
        <a:bodyPr/>
        <a:lstStyle/>
        <a:p>
          <a:endParaRPr lang="ru-RU"/>
        </a:p>
      </dgm:t>
    </dgm:pt>
    <dgm:pt modelId="{F7B061EB-9E37-4ED1-A742-E734FA3E4FC8}" type="sibTrans" cxnId="{E7AEF797-B1F3-414C-8CE7-582AD3A67B5E}">
      <dgm:prSet/>
      <dgm:spPr/>
      <dgm:t>
        <a:bodyPr/>
        <a:lstStyle/>
        <a:p>
          <a:endParaRPr lang="ru-RU"/>
        </a:p>
      </dgm:t>
    </dgm:pt>
    <dgm:pt modelId="{FDC10C62-B719-4300-AFF3-CD6BBF60CB65}">
      <dgm:prSet/>
      <dgm:spPr/>
      <dgm:t>
        <a:bodyPr/>
        <a:lstStyle/>
        <a:p>
          <a:r>
            <a:rPr lang="ru-RU" smtClean="0"/>
            <a:t>перестал кочевать  в поисках пищи</a:t>
          </a:r>
          <a:endParaRPr lang="ru-RU"/>
        </a:p>
      </dgm:t>
    </dgm:pt>
    <dgm:pt modelId="{47D9B7FF-57A8-40EE-B3C2-BA5ECEAF8680}" type="parTrans" cxnId="{82E1F8CF-D420-4857-A859-416994E8E1CD}">
      <dgm:prSet/>
      <dgm:spPr/>
      <dgm:t>
        <a:bodyPr/>
        <a:lstStyle/>
        <a:p>
          <a:endParaRPr lang="ru-RU"/>
        </a:p>
      </dgm:t>
    </dgm:pt>
    <dgm:pt modelId="{1214D7E4-B9AB-4D44-BF5C-0A70F372E2FC}" type="sibTrans" cxnId="{82E1F8CF-D420-4857-A859-416994E8E1CD}">
      <dgm:prSet/>
      <dgm:spPr/>
      <dgm:t>
        <a:bodyPr/>
        <a:lstStyle/>
        <a:p>
          <a:endParaRPr lang="ru-RU"/>
        </a:p>
      </dgm:t>
    </dgm:pt>
    <dgm:pt modelId="{93769838-E243-4816-BBA2-8473D355C3CE}">
      <dgm:prSet/>
      <dgm:spPr/>
      <dgm:t>
        <a:bodyPr/>
        <a:lstStyle/>
        <a:p>
          <a:r>
            <a:rPr lang="ru-RU" dirty="0" smtClean="0"/>
            <a:t>изобрел простейшие инструменты и механизмы</a:t>
          </a:r>
          <a:endParaRPr lang="ru-RU" dirty="0"/>
        </a:p>
      </dgm:t>
    </dgm:pt>
    <dgm:pt modelId="{6B4D396E-867E-4F60-A74D-BDA38D6FBC1A}" type="parTrans" cxnId="{C4DD7673-CCA1-4CEA-B861-FAA061F1B3D5}">
      <dgm:prSet/>
      <dgm:spPr/>
      <dgm:t>
        <a:bodyPr/>
        <a:lstStyle/>
        <a:p>
          <a:endParaRPr lang="ru-RU"/>
        </a:p>
      </dgm:t>
    </dgm:pt>
    <dgm:pt modelId="{48AB15A9-81A9-4A1C-B1F9-7020D1C4DCB9}" type="sibTrans" cxnId="{C4DD7673-CCA1-4CEA-B861-FAA061F1B3D5}">
      <dgm:prSet/>
      <dgm:spPr/>
      <dgm:t>
        <a:bodyPr/>
        <a:lstStyle/>
        <a:p>
          <a:endParaRPr lang="ru-RU"/>
        </a:p>
      </dgm:t>
    </dgm:pt>
    <dgm:pt modelId="{4FDB3109-8DA2-45A5-B69C-3A9AB4023813}">
      <dgm:prSet/>
      <dgm:spPr/>
      <dgm:t>
        <a:bodyPr/>
        <a:lstStyle/>
        <a:p>
          <a:r>
            <a:rPr lang="ru-RU" dirty="0" smtClean="0"/>
            <a:t>изготовил материалы, из которых стали делать одежду</a:t>
          </a:r>
          <a:endParaRPr lang="ru-RU" dirty="0"/>
        </a:p>
      </dgm:t>
    </dgm:pt>
    <dgm:pt modelId="{30BEBFBF-3103-4397-B8DB-1D141C6198A8}" type="parTrans" cxnId="{A58B87C3-60A2-42F9-A6F9-B16BC50BF8CC}">
      <dgm:prSet/>
      <dgm:spPr/>
      <dgm:t>
        <a:bodyPr/>
        <a:lstStyle/>
        <a:p>
          <a:endParaRPr lang="ru-RU"/>
        </a:p>
      </dgm:t>
    </dgm:pt>
    <dgm:pt modelId="{8B46D79C-FDF1-4862-9DE2-06F8F8A4732E}" type="sibTrans" cxnId="{A58B87C3-60A2-42F9-A6F9-B16BC50BF8CC}">
      <dgm:prSet/>
      <dgm:spPr/>
      <dgm:t>
        <a:bodyPr/>
        <a:lstStyle/>
        <a:p>
          <a:endParaRPr lang="ru-RU"/>
        </a:p>
      </dgm:t>
    </dgm:pt>
    <dgm:pt modelId="{14EF22F1-E331-4485-A1B9-679C9AB67BF3}">
      <dgm:prSet/>
      <dgm:spPr/>
      <dgm:t>
        <a:bodyPr/>
        <a:lstStyle/>
        <a:p>
          <a:r>
            <a:rPr lang="ru-RU" dirty="0" smtClean="0"/>
            <a:t>стал оставлять продукты про запас</a:t>
          </a:r>
          <a:endParaRPr lang="ru-RU" dirty="0"/>
        </a:p>
      </dgm:t>
    </dgm:pt>
    <dgm:pt modelId="{FD672F37-3727-4D85-B7E0-8BA942F2C5F4}" type="parTrans" cxnId="{EBE1066F-BC1A-46CC-80A1-F9C2B9E3D430}">
      <dgm:prSet/>
      <dgm:spPr/>
      <dgm:t>
        <a:bodyPr/>
        <a:lstStyle/>
        <a:p>
          <a:endParaRPr lang="ru-RU"/>
        </a:p>
      </dgm:t>
    </dgm:pt>
    <dgm:pt modelId="{52BA6B7B-07B6-4BF4-AA97-8C97E5C4AD30}" type="sibTrans" cxnId="{EBE1066F-BC1A-46CC-80A1-F9C2B9E3D430}">
      <dgm:prSet/>
      <dgm:spPr/>
      <dgm:t>
        <a:bodyPr/>
        <a:lstStyle/>
        <a:p>
          <a:endParaRPr lang="ru-RU"/>
        </a:p>
      </dgm:t>
    </dgm:pt>
    <dgm:pt modelId="{9F4C3982-333A-4A75-9CED-41EFE47F778C}">
      <dgm:prSet/>
      <dgm:spPr/>
      <dgm:t>
        <a:bodyPr/>
        <a:lstStyle/>
        <a:p>
          <a:r>
            <a:rPr lang="ru-RU" smtClean="0"/>
            <a:t>численность населения увеличилась</a:t>
          </a:r>
          <a:endParaRPr lang="ru-RU" dirty="0"/>
        </a:p>
      </dgm:t>
    </dgm:pt>
    <dgm:pt modelId="{45E5AE74-3300-495D-9AAA-1476070DECDF}" type="parTrans" cxnId="{AAB29396-D2A7-4C0B-B639-B5392758A8D8}">
      <dgm:prSet/>
      <dgm:spPr/>
      <dgm:t>
        <a:bodyPr/>
        <a:lstStyle/>
        <a:p>
          <a:endParaRPr lang="ru-RU"/>
        </a:p>
      </dgm:t>
    </dgm:pt>
    <dgm:pt modelId="{BF00E1EA-E7B0-4FC0-8060-E33D9B44139C}" type="sibTrans" cxnId="{AAB29396-D2A7-4C0B-B639-B5392758A8D8}">
      <dgm:prSet/>
      <dgm:spPr/>
      <dgm:t>
        <a:bodyPr/>
        <a:lstStyle/>
        <a:p>
          <a:endParaRPr lang="ru-RU"/>
        </a:p>
      </dgm:t>
    </dgm:pt>
    <dgm:pt modelId="{614D2D60-C1E6-4449-9843-5F6BC4EC55D7}">
      <dgm:prSet/>
      <dgm:spPr/>
      <dgm:t>
        <a:bodyPr/>
        <a:lstStyle/>
        <a:p>
          <a:r>
            <a:rPr lang="ru-RU" dirty="0" smtClean="0"/>
            <a:t>человек стал строить дома</a:t>
          </a:r>
          <a:endParaRPr lang="ru-RU" dirty="0"/>
        </a:p>
      </dgm:t>
    </dgm:pt>
    <dgm:pt modelId="{D21E680D-041A-4F5B-AA5C-5D2F781422CD}" type="parTrans" cxnId="{89A9A0F6-DFA9-4FC0-8485-F944858B3E19}">
      <dgm:prSet/>
      <dgm:spPr/>
      <dgm:t>
        <a:bodyPr/>
        <a:lstStyle/>
        <a:p>
          <a:endParaRPr lang="ru-RU"/>
        </a:p>
      </dgm:t>
    </dgm:pt>
    <dgm:pt modelId="{A65FEFD1-40BC-4684-8E65-EAF2BDABDCF6}" type="sibTrans" cxnId="{89A9A0F6-DFA9-4FC0-8485-F944858B3E19}">
      <dgm:prSet/>
      <dgm:spPr/>
      <dgm:t>
        <a:bodyPr/>
        <a:lstStyle/>
        <a:p>
          <a:endParaRPr lang="ru-RU"/>
        </a:p>
      </dgm:t>
    </dgm:pt>
    <dgm:pt modelId="{4853CFAC-5AC8-46F0-8FF4-4D2B84373CEF}">
      <dgm:prSet/>
      <dgm:spPr/>
      <dgm:t>
        <a:bodyPr/>
        <a:lstStyle/>
        <a:p>
          <a:r>
            <a:rPr lang="ru-RU" dirty="0" smtClean="0"/>
            <a:t>обмениваться продуктами своего труда</a:t>
          </a:r>
          <a:endParaRPr lang="ru-RU" dirty="0"/>
        </a:p>
      </dgm:t>
    </dgm:pt>
    <dgm:pt modelId="{4745C4ED-D5F8-49A1-8CE4-146053BA369C}" type="parTrans" cxnId="{24D73FE3-FBB8-49C0-A509-48508ACAE8B1}">
      <dgm:prSet/>
      <dgm:spPr/>
      <dgm:t>
        <a:bodyPr/>
        <a:lstStyle/>
        <a:p>
          <a:endParaRPr lang="ru-RU"/>
        </a:p>
      </dgm:t>
    </dgm:pt>
    <dgm:pt modelId="{D81D04ED-FE1F-4945-9B77-DED5500DEF15}" type="sibTrans" cxnId="{24D73FE3-FBB8-49C0-A509-48508ACAE8B1}">
      <dgm:prSet/>
      <dgm:spPr/>
      <dgm:t>
        <a:bodyPr/>
        <a:lstStyle/>
        <a:p>
          <a:endParaRPr lang="ru-RU"/>
        </a:p>
      </dgm:t>
    </dgm:pt>
    <dgm:pt modelId="{212C0FF8-3919-42DB-BA1D-AEF6EDB735CE}">
      <dgm:prSet/>
      <dgm:spPr/>
      <dgm:t>
        <a:bodyPr/>
        <a:lstStyle/>
        <a:p>
          <a:r>
            <a:rPr lang="ru-RU" dirty="0" smtClean="0"/>
            <a:t>появились первые селения и города</a:t>
          </a:r>
          <a:endParaRPr lang="ru-RU" dirty="0"/>
        </a:p>
      </dgm:t>
    </dgm:pt>
    <dgm:pt modelId="{AC690E79-2EAD-438A-9E84-F6071A4274C1}" type="parTrans" cxnId="{2EA0D052-3B05-48F2-98EA-FAA4B6DE87D9}">
      <dgm:prSet/>
      <dgm:spPr/>
      <dgm:t>
        <a:bodyPr/>
        <a:lstStyle/>
        <a:p>
          <a:endParaRPr lang="ru-RU"/>
        </a:p>
      </dgm:t>
    </dgm:pt>
    <dgm:pt modelId="{067915CB-CDDF-4EB2-9E73-6B116591FEB2}" type="sibTrans" cxnId="{2EA0D052-3B05-48F2-98EA-FAA4B6DE87D9}">
      <dgm:prSet/>
      <dgm:spPr/>
      <dgm:t>
        <a:bodyPr/>
        <a:lstStyle/>
        <a:p>
          <a:endParaRPr lang="ru-RU"/>
        </a:p>
      </dgm:t>
    </dgm:pt>
    <dgm:pt modelId="{58B35E20-20BB-459C-BDEF-102987CE98C5}">
      <dgm:prSet/>
      <dgm:spPr/>
      <dgm:t>
        <a:bodyPr/>
        <a:lstStyle/>
        <a:p>
          <a:endParaRPr lang="ru-RU" dirty="0"/>
        </a:p>
      </dgm:t>
    </dgm:pt>
    <dgm:pt modelId="{18B16E9F-111B-4A8A-9D0E-1CA6BF999585}" type="parTrans" cxnId="{C9DAD119-9902-4553-978C-1FBD8AED8C1E}">
      <dgm:prSet/>
      <dgm:spPr/>
      <dgm:t>
        <a:bodyPr/>
        <a:lstStyle/>
        <a:p>
          <a:endParaRPr lang="ru-RU"/>
        </a:p>
      </dgm:t>
    </dgm:pt>
    <dgm:pt modelId="{E07BDEEA-CAFF-4B9C-9D4C-F9C110A44FAC}" type="sibTrans" cxnId="{C9DAD119-9902-4553-978C-1FBD8AED8C1E}">
      <dgm:prSet/>
      <dgm:spPr/>
      <dgm:t>
        <a:bodyPr/>
        <a:lstStyle/>
        <a:p>
          <a:endParaRPr lang="ru-RU"/>
        </a:p>
      </dgm:t>
    </dgm:pt>
    <dgm:pt modelId="{1F1BB806-56CB-40C0-B708-422CF3D3D7DD}">
      <dgm:prSet/>
      <dgm:spPr/>
      <dgm:t>
        <a:bodyPr/>
        <a:lstStyle/>
        <a:p>
          <a:r>
            <a:rPr lang="ru-RU" dirty="0" smtClean="0"/>
            <a:t>появились государства</a:t>
          </a:r>
          <a:endParaRPr lang="ru-RU" dirty="0"/>
        </a:p>
      </dgm:t>
    </dgm:pt>
    <dgm:pt modelId="{F716108D-B120-4E60-A621-97C81B609BF1}" type="parTrans" cxnId="{497E7E4F-2866-4B2B-8B89-2BDEE017ECCE}">
      <dgm:prSet/>
      <dgm:spPr/>
      <dgm:t>
        <a:bodyPr/>
        <a:lstStyle/>
        <a:p>
          <a:endParaRPr lang="ru-RU"/>
        </a:p>
      </dgm:t>
    </dgm:pt>
    <dgm:pt modelId="{193A6075-BD79-4A38-913D-63791DA34CBC}" type="sibTrans" cxnId="{497E7E4F-2866-4B2B-8B89-2BDEE017ECCE}">
      <dgm:prSet/>
      <dgm:spPr/>
      <dgm:t>
        <a:bodyPr/>
        <a:lstStyle/>
        <a:p>
          <a:endParaRPr lang="ru-RU"/>
        </a:p>
      </dgm:t>
    </dgm:pt>
    <dgm:pt modelId="{C42FDF06-6CD5-4EBC-9789-0ACBECFA4C92}" type="pres">
      <dgm:prSet presAssocID="{3687280C-FD22-44F4-A658-F04B4D532FA7}" presName="linearFlow" presStyleCnt="0">
        <dgm:presLayoutVars>
          <dgm:dir/>
          <dgm:animLvl val="lvl"/>
          <dgm:resizeHandles val="exact"/>
        </dgm:presLayoutVars>
      </dgm:prSet>
      <dgm:spPr/>
    </dgm:pt>
    <dgm:pt modelId="{1D222D68-1CDD-40EC-A7CC-EDE632180B62}" type="pres">
      <dgm:prSet presAssocID="{8CB5FB1D-16DF-4164-9DC8-7B6A7206C3EE}" presName="composite" presStyleCnt="0"/>
      <dgm:spPr/>
    </dgm:pt>
    <dgm:pt modelId="{C70CB6FD-987E-47E3-A9F1-51C1E73B78F6}" type="pres">
      <dgm:prSet presAssocID="{8CB5FB1D-16DF-4164-9DC8-7B6A7206C3E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2CDEF-B992-4938-9120-AB1B06621272}" type="pres">
      <dgm:prSet presAssocID="{8CB5FB1D-16DF-4164-9DC8-7B6A7206C3E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C7E9F-6549-47DF-90B9-DF414F9DC5F1}" type="pres">
      <dgm:prSet presAssocID="{2B4A0607-1607-4785-B928-CCF14FD9F2EC}" presName="sp" presStyleCnt="0"/>
      <dgm:spPr/>
    </dgm:pt>
    <dgm:pt modelId="{15F1C3E2-6A96-401F-A614-4896752DBF79}" type="pres">
      <dgm:prSet presAssocID="{98CF038E-D53E-4C7B-B482-28A1EAFB4C58}" presName="composite" presStyleCnt="0"/>
      <dgm:spPr/>
    </dgm:pt>
    <dgm:pt modelId="{07DAFC04-B977-47DF-979E-12E709439680}" type="pres">
      <dgm:prSet presAssocID="{98CF038E-D53E-4C7B-B482-28A1EAFB4C5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DC6F1F-75A3-438F-880C-5D5D42148CEF}" type="pres">
      <dgm:prSet presAssocID="{98CF038E-D53E-4C7B-B482-28A1EAFB4C5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FCE8B-EE92-450A-BEB7-93FF0A09DC5A}" type="pres">
      <dgm:prSet presAssocID="{6FF2B735-16F3-48F9-BBB9-6632150253CB}" presName="sp" presStyleCnt="0"/>
      <dgm:spPr/>
    </dgm:pt>
    <dgm:pt modelId="{A556CDD8-4305-4F2E-B95E-8E016D12F2E8}" type="pres">
      <dgm:prSet presAssocID="{C0E98038-9907-4E56-A937-90400706821D}" presName="composite" presStyleCnt="0"/>
      <dgm:spPr/>
    </dgm:pt>
    <dgm:pt modelId="{95A5D4D3-0F7C-4B37-AC93-2A63D25F91CB}" type="pres">
      <dgm:prSet presAssocID="{C0E98038-9907-4E56-A937-90400706821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07E6C-D697-4EDF-90C5-FA0F47ABCCAC}" type="pres">
      <dgm:prSet presAssocID="{C0E98038-9907-4E56-A937-90400706821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B0857-9DD3-4069-92DC-8EE446DCC0DA}" type="pres">
      <dgm:prSet presAssocID="{D9CE1B30-A21C-44C2-847F-2295F371581D}" presName="sp" presStyleCnt="0"/>
      <dgm:spPr/>
    </dgm:pt>
    <dgm:pt modelId="{F7CCCC5F-BA53-4E86-A087-BAD88DB1252F}" type="pres">
      <dgm:prSet presAssocID="{46064A9D-CD19-493A-B9E8-C59253543DEA}" presName="composite" presStyleCnt="0"/>
      <dgm:spPr/>
    </dgm:pt>
    <dgm:pt modelId="{A023A223-BF7A-4767-A187-A1F033ED2A7D}" type="pres">
      <dgm:prSet presAssocID="{46064A9D-CD19-493A-B9E8-C59253543DE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A9D7EF-83BC-45E8-B2E2-51D2C5642444}" type="pres">
      <dgm:prSet presAssocID="{46064A9D-CD19-493A-B9E8-C59253543DEA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B29396-D2A7-4C0B-B639-B5392758A8D8}" srcId="{98CF038E-D53E-4C7B-B482-28A1EAFB4C58}" destId="{9F4C3982-333A-4A75-9CED-41EFE47F778C}" srcOrd="1" destOrd="0" parTransId="{45E5AE74-3300-495D-9AAA-1476070DECDF}" sibTransId="{BF00E1EA-E7B0-4FC0-8060-E33D9B44139C}"/>
    <dgm:cxn modelId="{B43C6C36-6532-4B3C-90A4-B94853E0AC65}" srcId="{3687280C-FD22-44F4-A658-F04B4D532FA7}" destId="{8CB5FB1D-16DF-4164-9DC8-7B6A7206C3EE}" srcOrd="0" destOrd="0" parTransId="{E02BF033-9E52-444D-BBDC-D7496F664737}" sibTransId="{2B4A0607-1607-4785-B928-CCF14FD9F2EC}"/>
    <dgm:cxn modelId="{0EA93F62-A9C5-421C-8AF6-6FA2674B6245}" type="presOf" srcId="{93769838-E243-4816-BBA2-8473D355C3CE}" destId="{BCB2CDEF-B992-4938-9120-AB1B06621272}" srcOrd="0" destOrd="1" presId="urn:microsoft.com/office/officeart/2005/8/layout/chevron2"/>
    <dgm:cxn modelId="{82E1F8CF-D420-4857-A859-416994E8E1CD}" srcId="{8CB5FB1D-16DF-4164-9DC8-7B6A7206C3EE}" destId="{FDC10C62-B719-4300-AFF3-CD6BBF60CB65}" srcOrd="0" destOrd="0" parTransId="{47D9B7FF-57A8-40EE-B3C2-BA5ECEAF8680}" sibTransId="{1214D7E4-B9AB-4D44-BF5C-0A70F372E2FC}"/>
    <dgm:cxn modelId="{2070A783-A39D-4068-8D2E-320D8CCEF57D}" srcId="{3687280C-FD22-44F4-A658-F04B4D532FA7}" destId="{98CF038E-D53E-4C7B-B482-28A1EAFB4C58}" srcOrd="1" destOrd="0" parTransId="{12AE15A8-6582-4316-A1F8-87A43DC9179F}" sibTransId="{6FF2B735-16F3-48F9-BBB9-6632150253CB}"/>
    <dgm:cxn modelId="{CBA2E47F-0C01-4BC3-8BF4-9F8DF11DFBAD}" type="presOf" srcId="{46064A9D-CD19-493A-B9E8-C59253543DEA}" destId="{A023A223-BF7A-4767-A187-A1F033ED2A7D}" srcOrd="0" destOrd="0" presId="urn:microsoft.com/office/officeart/2005/8/layout/chevron2"/>
    <dgm:cxn modelId="{24D73FE3-FBB8-49C0-A509-48508ACAE8B1}" srcId="{C0E98038-9907-4E56-A937-90400706821D}" destId="{4853CFAC-5AC8-46F0-8FF4-4D2B84373CEF}" srcOrd="1" destOrd="0" parTransId="{4745C4ED-D5F8-49A1-8CE4-146053BA369C}" sibTransId="{D81D04ED-FE1F-4945-9B77-DED5500DEF15}"/>
    <dgm:cxn modelId="{2A97475B-1460-4C78-B8AE-6900A568CC77}" type="presOf" srcId="{614D2D60-C1E6-4449-9843-5F6BC4EC55D7}" destId="{21707E6C-D697-4EDF-90C5-FA0F47ABCCAC}" srcOrd="0" destOrd="0" presId="urn:microsoft.com/office/officeart/2005/8/layout/chevron2"/>
    <dgm:cxn modelId="{5F69BAB2-3018-4878-9F2D-FD86A531DDA4}" type="presOf" srcId="{9F4C3982-333A-4A75-9CED-41EFE47F778C}" destId="{10DC6F1F-75A3-438F-880C-5D5D42148CEF}" srcOrd="0" destOrd="1" presId="urn:microsoft.com/office/officeart/2005/8/layout/chevron2"/>
    <dgm:cxn modelId="{19CC5260-13B2-43E5-B430-3546749D2068}" type="presOf" srcId="{14EF22F1-E331-4485-A1B9-679C9AB67BF3}" destId="{10DC6F1F-75A3-438F-880C-5D5D42148CEF}" srcOrd="0" destOrd="0" presId="urn:microsoft.com/office/officeart/2005/8/layout/chevron2"/>
    <dgm:cxn modelId="{A58B87C3-60A2-42F9-A6F9-B16BC50BF8CC}" srcId="{8CB5FB1D-16DF-4164-9DC8-7B6A7206C3EE}" destId="{4FDB3109-8DA2-45A5-B69C-3A9AB4023813}" srcOrd="2" destOrd="0" parTransId="{30BEBFBF-3103-4397-B8DB-1D141C6198A8}" sibTransId="{8B46D79C-FDF1-4862-9DE2-06F8F8A4732E}"/>
    <dgm:cxn modelId="{1E96F7AA-E551-47B7-BADB-608D07516BB4}" type="presOf" srcId="{98CF038E-D53E-4C7B-B482-28A1EAFB4C58}" destId="{07DAFC04-B977-47DF-979E-12E709439680}" srcOrd="0" destOrd="0" presId="urn:microsoft.com/office/officeart/2005/8/layout/chevron2"/>
    <dgm:cxn modelId="{89A9A0F6-DFA9-4FC0-8485-F944858B3E19}" srcId="{C0E98038-9907-4E56-A937-90400706821D}" destId="{614D2D60-C1E6-4449-9843-5F6BC4EC55D7}" srcOrd="0" destOrd="0" parTransId="{D21E680D-041A-4F5B-AA5C-5D2F781422CD}" sibTransId="{A65FEFD1-40BC-4684-8E65-EAF2BDABDCF6}"/>
    <dgm:cxn modelId="{983D55AC-230A-47F8-B448-DD59A1EA1CAA}" type="presOf" srcId="{FDC10C62-B719-4300-AFF3-CD6BBF60CB65}" destId="{BCB2CDEF-B992-4938-9120-AB1B06621272}" srcOrd="0" destOrd="0" presId="urn:microsoft.com/office/officeart/2005/8/layout/chevron2"/>
    <dgm:cxn modelId="{8481BF6C-FA5A-4286-BF6D-BAC77B522B40}" type="presOf" srcId="{1F1BB806-56CB-40C0-B708-422CF3D3D7DD}" destId="{14A9D7EF-83BC-45E8-B2E2-51D2C5642444}" srcOrd="0" destOrd="1" presId="urn:microsoft.com/office/officeart/2005/8/layout/chevron2"/>
    <dgm:cxn modelId="{C9DAD119-9902-4553-978C-1FBD8AED8C1E}" srcId="{46064A9D-CD19-493A-B9E8-C59253543DEA}" destId="{58B35E20-20BB-459C-BDEF-102987CE98C5}" srcOrd="2" destOrd="0" parTransId="{18B16E9F-111B-4A8A-9D0E-1CA6BF999585}" sibTransId="{E07BDEEA-CAFF-4B9C-9D4C-F9C110A44FAC}"/>
    <dgm:cxn modelId="{1292E28C-E81E-4C86-93BA-B77C8C3587CA}" type="presOf" srcId="{212C0FF8-3919-42DB-BA1D-AEF6EDB735CE}" destId="{14A9D7EF-83BC-45E8-B2E2-51D2C5642444}" srcOrd="0" destOrd="0" presId="urn:microsoft.com/office/officeart/2005/8/layout/chevron2"/>
    <dgm:cxn modelId="{C4DD7673-CCA1-4CEA-B861-FAA061F1B3D5}" srcId="{8CB5FB1D-16DF-4164-9DC8-7B6A7206C3EE}" destId="{93769838-E243-4816-BBA2-8473D355C3CE}" srcOrd="1" destOrd="0" parTransId="{6B4D396E-867E-4F60-A74D-BDA38D6FBC1A}" sibTransId="{48AB15A9-81A9-4A1C-B1F9-7020D1C4DCB9}"/>
    <dgm:cxn modelId="{91E0A69C-A735-4AA8-9421-BA843C973E34}" type="presOf" srcId="{58B35E20-20BB-459C-BDEF-102987CE98C5}" destId="{14A9D7EF-83BC-45E8-B2E2-51D2C5642444}" srcOrd="0" destOrd="2" presId="urn:microsoft.com/office/officeart/2005/8/layout/chevron2"/>
    <dgm:cxn modelId="{C88CC99D-386E-4ADE-8A96-CE81F9711706}" type="presOf" srcId="{8CB5FB1D-16DF-4164-9DC8-7B6A7206C3EE}" destId="{C70CB6FD-987E-47E3-A9F1-51C1E73B78F6}" srcOrd="0" destOrd="0" presId="urn:microsoft.com/office/officeart/2005/8/layout/chevron2"/>
    <dgm:cxn modelId="{0509D979-7B6C-4D12-AF15-C847B15AD441}" type="presOf" srcId="{C0E98038-9907-4E56-A937-90400706821D}" destId="{95A5D4D3-0F7C-4B37-AC93-2A63D25F91CB}" srcOrd="0" destOrd="0" presId="urn:microsoft.com/office/officeart/2005/8/layout/chevron2"/>
    <dgm:cxn modelId="{497E7E4F-2866-4B2B-8B89-2BDEE017ECCE}" srcId="{46064A9D-CD19-493A-B9E8-C59253543DEA}" destId="{1F1BB806-56CB-40C0-B708-422CF3D3D7DD}" srcOrd="1" destOrd="0" parTransId="{F716108D-B120-4E60-A621-97C81B609BF1}" sibTransId="{193A6075-BD79-4A38-913D-63791DA34CBC}"/>
    <dgm:cxn modelId="{7BA1E1AB-8E7E-48CD-9871-D9522841DFB2}" type="presOf" srcId="{4FDB3109-8DA2-45A5-B69C-3A9AB4023813}" destId="{BCB2CDEF-B992-4938-9120-AB1B06621272}" srcOrd="0" destOrd="2" presId="urn:microsoft.com/office/officeart/2005/8/layout/chevron2"/>
    <dgm:cxn modelId="{EBE1066F-BC1A-46CC-80A1-F9C2B9E3D430}" srcId="{98CF038E-D53E-4C7B-B482-28A1EAFB4C58}" destId="{14EF22F1-E331-4485-A1B9-679C9AB67BF3}" srcOrd="0" destOrd="0" parTransId="{FD672F37-3727-4D85-B7E0-8BA942F2C5F4}" sibTransId="{52BA6B7B-07B6-4BF4-AA97-8C97E5C4AD30}"/>
    <dgm:cxn modelId="{7E339319-E59F-4C3F-83EF-35ADB42E4CBA}" type="presOf" srcId="{3687280C-FD22-44F4-A658-F04B4D532FA7}" destId="{C42FDF06-6CD5-4EBC-9789-0ACBECFA4C92}" srcOrd="0" destOrd="0" presId="urn:microsoft.com/office/officeart/2005/8/layout/chevron2"/>
    <dgm:cxn modelId="{337F2A8C-D5DF-42DF-B3A7-1E0DE504F39F}" srcId="{3687280C-FD22-44F4-A658-F04B4D532FA7}" destId="{C0E98038-9907-4E56-A937-90400706821D}" srcOrd="2" destOrd="0" parTransId="{D3A2442F-61FA-4A4D-AFB7-5A7F971F40FA}" sibTransId="{D9CE1B30-A21C-44C2-847F-2295F371581D}"/>
    <dgm:cxn modelId="{7CF96C23-D6BF-4A37-A388-AA627DC12304}" type="presOf" srcId="{4853CFAC-5AC8-46F0-8FF4-4D2B84373CEF}" destId="{21707E6C-D697-4EDF-90C5-FA0F47ABCCAC}" srcOrd="0" destOrd="1" presId="urn:microsoft.com/office/officeart/2005/8/layout/chevron2"/>
    <dgm:cxn modelId="{2EA0D052-3B05-48F2-98EA-FAA4B6DE87D9}" srcId="{46064A9D-CD19-493A-B9E8-C59253543DEA}" destId="{212C0FF8-3919-42DB-BA1D-AEF6EDB735CE}" srcOrd="0" destOrd="0" parTransId="{AC690E79-2EAD-438A-9E84-F6071A4274C1}" sibTransId="{067915CB-CDDF-4EB2-9E73-6B116591FEB2}"/>
    <dgm:cxn modelId="{E7AEF797-B1F3-414C-8CE7-582AD3A67B5E}" srcId="{3687280C-FD22-44F4-A658-F04B4D532FA7}" destId="{46064A9D-CD19-493A-B9E8-C59253543DEA}" srcOrd="3" destOrd="0" parTransId="{66490D9B-745A-40DC-A389-65DEA5FB0D24}" sibTransId="{F7B061EB-9E37-4ED1-A742-E734FA3E4FC8}"/>
    <dgm:cxn modelId="{6AACB853-161B-4047-84B3-E071B2A21247}" type="presParOf" srcId="{C42FDF06-6CD5-4EBC-9789-0ACBECFA4C92}" destId="{1D222D68-1CDD-40EC-A7CC-EDE632180B62}" srcOrd="0" destOrd="0" presId="urn:microsoft.com/office/officeart/2005/8/layout/chevron2"/>
    <dgm:cxn modelId="{CA70FC72-C8D1-4BFB-A8F7-5DE787F0174D}" type="presParOf" srcId="{1D222D68-1CDD-40EC-A7CC-EDE632180B62}" destId="{C70CB6FD-987E-47E3-A9F1-51C1E73B78F6}" srcOrd="0" destOrd="0" presId="urn:microsoft.com/office/officeart/2005/8/layout/chevron2"/>
    <dgm:cxn modelId="{F62DAB3A-016E-42B9-A3A4-A59F0B34FFC3}" type="presParOf" srcId="{1D222D68-1CDD-40EC-A7CC-EDE632180B62}" destId="{BCB2CDEF-B992-4938-9120-AB1B06621272}" srcOrd="1" destOrd="0" presId="urn:microsoft.com/office/officeart/2005/8/layout/chevron2"/>
    <dgm:cxn modelId="{00F28C41-092E-4934-90F7-E3F4232E7D98}" type="presParOf" srcId="{C42FDF06-6CD5-4EBC-9789-0ACBECFA4C92}" destId="{6E4C7E9F-6549-47DF-90B9-DF414F9DC5F1}" srcOrd="1" destOrd="0" presId="urn:microsoft.com/office/officeart/2005/8/layout/chevron2"/>
    <dgm:cxn modelId="{31EFBBC1-371F-42E6-BC87-12196E215C0D}" type="presParOf" srcId="{C42FDF06-6CD5-4EBC-9789-0ACBECFA4C92}" destId="{15F1C3E2-6A96-401F-A614-4896752DBF79}" srcOrd="2" destOrd="0" presId="urn:microsoft.com/office/officeart/2005/8/layout/chevron2"/>
    <dgm:cxn modelId="{CCE2201D-0799-422B-A2C6-5617BBE3ED04}" type="presParOf" srcId="{15F1C3E2-6A96-401F-A614-4896752DBF79}" destId="{07DAFC04-B977-47DF-979E-12E709439680}" srcOrd="0" destOrd="0" presId="urn:microsoft.com/office/officeart/2005/8/layout/chevron2"/>
    <dgm:cxn modelId="{5399F876-AE0E-4520-96F2-195CFE77A31C}" type="presParOf" srcId="{15F1C3E2-6A96-401F-A614-4896752DBF79}" destId="{10DC6F1F-75A3-438F-880C-5D5D42148CEF}" srcOrd="1" destOrd="0" presId="urn:microsoft.com/office/officeart/2005/8/layout/chevron2"/>
    <dgm:cxn modelId="{3BA1D58C-E735-49AA-9241-5433BFECAC8F}" type="presParOf" srcId="{C42FDF06-6CD5-4EBC-9789-0ACBECFA4C92}" destId="{702FCE8B-EE92-450A-BEB7-93FF0A09DC5A}" srcOrd="3" destOrd="0" presId="urn:microsoft.com/office/officeart/2005/8/layout/chevron2"/>
    <dgm:cxn modelId="{154097CD-CDBD-4A5D-971A-F7185C32F639}" type="presParOf" srcId="{C42FDF06-6CD5-4EBC-9789-0ACBECFA4C92}" destId="{A556CDD8-4305-4F2E-B95E-8E016D12F2E8}" srcOrd="4" destOrd="0" presId="urn:microsoft.com/office/officeart/2005/8/layout/chevron2"/>
    <dgm:cxn modelId="{31C435E3-6093-4CC1-A669-D02E17B9E697}" type="presParOf" srcId="{A556CDD8-4305-4F2E-B95E-8E016D12F2E8}" destId="{95A5D4D3-0F7C-4B37-AC93-2A63D25F91CB}" srcOrd="0" destOrd="0" presId="urn:microsoft.com/office/officeart/2005/8/layout/chevron2"/>
    <dgm:cxn modelId="{A321CF07-983E-4FC3-A4EF-37318ACD9AA4}" type="presParOf" srcId="{A556CDD8-4305-4F2E-B95E-8E016D12F2E8}" destId="{21707E6C-D697-4EDF-90C5-FA0F47ABCCAC}" srcOrd="1" destOrd="0" presId="urn:microsoft.com/office/officeart/2005/8/layout/chevron2"/>
    <dgm:cxn modelId="{A97D5502-4B5D-495E-8F55-4ED00F3588BF}" type="presParOf" srcId="{C42FDF06-6CD5-4EBC-9789-0ACBECFA4C92}" destId="{154B0857-9DD3-4069-92DC-8EE446DCC0DA}" srcOrd="5" destOrd="0" presId="urn:microsoft.com/office/officeart/2005/8/layout/chevron2"/>
    <dgm:cxn modelId="{3C7A82B4-E93F-42D1-971E-BF3EAD08F2F3}" type="presParOf" srcId="{C42FDF06-6CD5-4EBC-9789-0ACBECFA4C92}" destId="{F7CCCC5F-BA53-4E86-A087-BAD88DB1252F}" srcOrd="6" destOrd="0" presId="urn:microsoft.com/office/officeart/2005/8/layout/chevron2"/>
    <dgm:cxn modelId="{FB905E15-ABCA-409F-95EF-9D4AEA1174E4}" type="presParOf" srcId="{F7CCCC5F-BA53-4E86-A087-BAD88DB1252F}" destId="{A023A223-BF7A-4767-A187-A1F033ED2A7D}" srcOrd="0" destOrd="0" presId="urn:microsoft.com/office/officeart/2005/8/layout/chevron2"/>
    <dgm:cxn modelId="{6765283B-7807-4A9F-BD16-753D4A62F891}" type="presParOf" srcId="{F7CCCC5F-BA53-4E86-A087-BAD88DB1252F}" destId="{14A9D7EF-83BC-45E8-B2E2-51D2C564244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CB6FD-987E-47E3-A9F1-51C1E73B78F6}">
      <dsp:nvSpPr>
        <dsp:cNvPr id="0" name=""/>
        <dsp:cNvSpPr/>
      </dsp:nvSpPr>
      <dsp:spPr>
        <a:xfrm rot="5400000">
          <a:off x="-248998" y="251180"/>
          <a:ext cx="1659991" cy="1161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Одомашнивание животных </a:t>
          </a:r>
          <a:endParaRPr lang="ru-RU" sz="1100" b="1" kern="1200" dirty="0"/>
        </a:p>
      </dsp:txBody>
      <dsp:txXfrm rot="-5400000">
        <a:off x="1" y="583178"/>
        <a:ext cx="1161994" cy="497997"/>
      </dsp:txXfrm>
    </dsp:sp>
    <dsp:sp modelId="{BCB2CDEF-B992-4938-9120-AB1B06621272}">
      <dsp:nvSpPr>
        <dsp:cNvPr id="0" name=""/>
        <dsp:cNvSpPr/>
      </dsp:nvSpPr>
      <dsp:spPr>
        <a:xfrm rot="5400000">
          <a:off x="4470655" y="-3306479"/>
          <a:ext cx="1078994" cy="7696317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перестал кочевать  в поисках пищи</a:t>
          </a:r>
          <a:endParaRPr lang="ru-RU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изобрел простейшие инструменты и механизмы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изготовил материалы, из которых стали делать одежду</a:t>
          </a:r>
          <a:endParaRPr lang="ru-RU" sz="2000" kern="1200" dirty="0"/>
        </a:p>
      </dsp:txBody>
      <dsp:txXfrm rot="-5400000">
        <a:off x="1161994" y="54854"/>
        <a:ext cx="7643645" cy="973650"/>
      </dsp:txXfrm>
    </dsp:sp>
    <dsp:sp modelId="{07DAFC04-B977-47DF-979E-12E709439680}">
      <dsp:nvSpPr>
        <dsp:cNvPr id="0" name=""/>
        <dsp:cNvSpPr/>
      </dsp:nvSpPr>
      <dsp:spPr>
        <a:xfrm rot="5400000">
          <a:off x="-248998" y="1768097"/>
          <a:ext cx="1659991" cy="1161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Земледелие </a:t>
          </a:r>
          <a:endParaRPr lang="ru-RU" sz="1500" b="1" kern="1200" dirty="0"/>
        </a:p>
      </dsp:txBody>
      <dsp:txXfrm rot="-5400000">
        <a:off x="1" y="2100095"/>
        <a:ext cx="1161994" cy="497997"/>
      </dsp:txXfrm>
    </dsp:sp>
    <dsp:sp modelId="{10DC6F1F-75A3-438F-880C-5D5D42148CEF}">
      <dsp:nvSpPr>
        <dsp:cNvPr id="0" name=""/>
        <dsp:cNvSpPr/>
      </dsp:nvSpPr>
      <dsp:spPr>
        <a:xfrm rot="5400000">
          <a:off x="4470655" y="-1789562"/>
          <a:ext cx="1078994" cy="7696317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стал оставлять продукты про запас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численность населения увеличилась</a:t>
          </a:r>
          <a:endParaRPr lang="ru-RU" sz="2000" kern="1200" dirty="0"/>
        </a:p>
      </dsp:txBody>
      <dsp:txXfrm rot="-5400000">
        <a:off x="1161994" y="1571771"/>
        <a:ext cx="7643645" cy="973650"/>
      </dsp:txXfrm>
    </dsp:sp>
    <dsp:sp modelId="{95A5D4D3-0F7C-4B37-AC93-2A63D25F91CB}">
      <dsp:nvSpPr>
        <dsp:cNvPr id="0" name=""/>
        <dsp:cNvSpPr/>
      </dsp:nvSpPr>
      <dsp:spPr>
        <a:xfrm rot="5400000">
          <a:off x="-248998" y="3285014"/>
          <a:ext cx="1659991" cy="1161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Осёдлость </a:t>
          </a:r>
          <a:endParaRPr lang="ru-RU" sz="1500" b="1" kern="1200" dirty="0"/>
        </a:p>
      </dsp:txBody>
      <dsp:txXfrm rot="-5400000">
        <a:off x="1" y="3617012"/>
        <a:ext cx="1161994" cy="497997"/>
      </dsp:txXfrm>
    </dsp:sp>
    <dsp:sp modelId="{21707E6C-D697-4EDF-90C5-FA0F47ABCCAC}">
      <dsp:nvSpPr>
        <dsp:cNvPr id="0" name=""/>
        <dsp:cNvSpPr/>
      </dsp:nvSpPr>
      <dsp:spPr>
        <a:xfrm rot="5400000">
          <a:off x="4470655" y="-272645"/>
          <a:ext cx="1078994" cy="7696317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человек стал строить дома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обмениваться продуктами своего труда</a:t>
          </a:r>
          <a:endParaRPr lang="ru-RU" sz="2000" kern="1200" dirty="0"/>
        </a:p>
      </dsp:txBody>
      <dsp:txXfrm rot="-5400000">
        <a:off x="1161994" y="3088688"/>
        <a:ext cx="7643645" cy="973650"/>
      </dsp:txXfrm>
    </dsp:sp>
    <dsp:sp modelId="{A023A223-BF7A-4767-A187-A1F033ED2A7D}">
      <dsp:nvSpPr>
        <dsp:cNvPr id="0" name=""/>
        <dsp:cNvSpPr/>
      </dsp:nvSpPr>
      <dsp:spPr>
        <a:xfrm rot="5400000">
          <a:off x="-248998" y="4801932"/>
          <a:ext cx="1659991" cy="1161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Развитие  </a:t>
          </a:r>
          <a:r>
            <a:rPr lang="ru-RU" sz="1500" b="1" kern="1200" dirty="0" smtClean="0"/>
            <a:t>цивилизации</a:t>
          </a:r>
          <a:endParaRPr lang="ru-RU" sz="1500" b="1" kern="1200" dirty="0"/>
        </a:p>
      </dsp:txBody>
      <dsp:txXfrm rot="-5400000">
        <a:off x="1" y="5133930"/>
        <a:ext cx="1161994" cy="497997"/>
      </dsp:txXfrm>
    </dsp:sp>
    <dsp:sp modelId="{14A9D7EF-83BC-45E8-B2E2-51D2C5642444}">
      <dsp:nvSpPr>
        <dsp:cNvPr id="0" name=""/>
        <dsp:cNvSpPr/>
      </dsp:nvSpPr>
      <dsp:spPr>
        <a:xfrm rot="5400000">
          <a:off x="4470655" y="1244271"/>
          <a:ext cx="1078994" cy="7696317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появились первые селения и города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появились государства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1161994" y="4605604"/>
        <a:ext cx="7643645" cy="9736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639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4075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0548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089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2615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3849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708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104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117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9868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89467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14400" y="3941763"/>
            <a:ext cx="77724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4D96A-5F8D-4B6A-8E87-6261879728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189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157CD-4777-46B4-ACFD-20469BDBE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56633-065C-492B-9482-D5E5960238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943554"/>
      </p:ext>
    </p:extLst>
  </p:cSld>
  <p:clrMapOvr>
    <a:masterClrMapping/>
  </p:clrMapOvr>
  <p:transition spd="slow" advTm="0">
    <p:wheel spokes="8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AF8B2-DC51-47B4-A59A-5BE8BB8F0A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A76FF-39EC-4E71-A4F7-0E0469D266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906918"/>
      </p:ext>
    </p:extLst>
  </p:cSld>
  <p:clrMapOvr>
    <a:masterClrMapping/>
  </p:clrMapOvr>
  <p:transition spd="slow" advTm="0">
    <p:wheel spokes="8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87910-7737-4E52-9486-94359C99F7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20BFB-CCA4-4F15-A318-CA29538CBF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822000"/>
      </p:ext>
    </p:extLst>
  </p:cSld>
  <p:clrMapOvr>
    <a:masterClrMapping/>
  </p:clrMapOvr>
  <p:transition spd="slow" advTm="0">
    <p:wheel spokes="8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F517-C655-42E4-B828-A72CE2066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FDB0A-ADF7-4ACB-B577-86089BDC60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2499381"/>
      </p:ext>
    </p:extLst>
  </p:cSld>
  <p:clrMapOvr>
    <a:masterClrMapping/>
  </p:clrMapOvr>
  <p:transition spd="slow" advTm="0">
    <p:wheel spokes="8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AF09C-ABBD-4F0E-AA08-CF6BC31736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5C5AB-2368-4F98-B01A-FEAC248A640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9988838"/>
      </p:ext>
    </p:extLst>
  </p:cSld>
  <p:clrMapOvr>
    <a:masterClrMapping/>
  </p:clrMapOvr>
  <p:transition spd="slow" advTm="0">
    <p:wheel spokes="8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4574-FE79-4BE1-A646-B1B13B22A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71A50-9838-459F-9738-5BEA8BE2A9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5016083"/>
      </p:ext>
    </p:extLst>
  </p:cSld>
  <p:clrMapOvr>
    <a:masterClrMapping/>
  </p:clrMapOvr>
  <p:transition spd="slow" advTm="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6DBAC-A432-4810-B1FA-6A97BE81A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E3097-37DF-4283-BE01-3DA197CE31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445223"/>
      </p:ext>
    </p:extLst>
  </p:cSld>
  <p:clrMapOvr>
    <a:masterClrMapping/>
  </p:clrMapOvr>
  <p:transition spd="slow" advTm="0">
    <p:wheel spokes="8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76B74-92BD-4035-9710-705E7221BC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1C5B1-4270-4348-A6AC-3092B8D9AA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006781"/>
      </p:ext>
    </p:extLst>
  </p:cSld>
  <p:clrMapOvr>
    <a:masterClrMapping/>
  </p:clrMapOvr>
  <p:transition spd="slow" advTm="0">
    <p:wheel spokes="8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F16D9-1C0B-4E13-BE7B-341C1E7A3F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76B0-41B5-4816-A6CD-E25E20E936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539305"/>
      </p:ext>
    </p:extLst>
  </p:cSld>
  <p:clrMapOvr>
    <a:masterClrMapping/>
  </p:clrMapOvr>
  <p:transition spd="slow" advTm="0">
    <p:wheel spokes="8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D7FD7-C710-4AF9-964D-2175DD87C6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D82E3-6282-4388-A716-81C11A7345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019849"/>
      </p:ext>
    </p:extLst>
  </p:cSld>
  <p:clrMapOvr>
    <a:masterClrMapping/>
  </p:clrMapOvr>
  <p:transition spd="slow" advTm="0">
    <p:wheel spokes="8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9E8DD-22BC-468D-BA46-8E003AC75B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2F8A6-18CA-4B69-A839-B438B54F60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880045"/>
      </p:ext>
    </p:extLst>
  </p:cSld>
  <p:clrMapOvr>
    <a:masterClrMapping/>
  </p:clrMapOvr>
  <p:transition spd="slow" advTm="0">
    <p:wheel spokes="8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157CD-4777-46B4-ACFD-20469BDBE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56633-065C-492B-9482-D5E5960238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756511"/>
      </p:ext>
    </p:extLst>
  </p:cSld>
  <p:clrMapOvr>
    <a:masterClrMapping/>
  </p:clrMapOvr>
  <p:transition spd="slow" advTm="0">
    <p:wheel spokes="8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AF8B2-DC51-47B4-A59A-5BE8BB8F0A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A76FF-39EC-4E71-A4F7-0E0469D266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832478"/>
      </p:ext>
    </p:extLst>
  </p:cSld>
  <p:clrMapOvr>
    <a:masterClrMapping/>
  </p:clrMapOvr>
  <p:transition spd="slow" advTm="0">
    <p:wheel spokes="8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87910-7737-4E52-9486-94359C99F7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20BFB-CCA4-4F15-A318-CA29538CBF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051141"/>
      </p:ext>
    </p:extLst>
  </p:cSld>
  <p:clrMapOvr>
    <a:masterClrMapping/>
  </p:clrMapOvr>
  <p:transition spd="slow" advTm="0">
    <p:wheel spokes="8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F517-C655-42E4-B828-A72CE2066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FDB0A-ADF7-4ACB-B577-86089BDC60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255676"/>
      </p:ext>
    </p:extLst>
  </p:cSld>
  <p:clrMapOvr>
    <a:masterClrMapping/>
  </p:clrMapOvr>
  <p:transition spd="slow" advTm="0">
    <p:wheel spokes="8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AF09C-ABBD-4F0E-AA08-CF6BC31736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5C5AB-2368-4F98-B01A-FEAC248A640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259530"/>
      </p:ext>
    </p:extLst>
  </p:cSld>
  <p:clrMapOvr>
    <a:masterClrMapping/>
  </p:clrMapOvr>
  <p:transition spd="slow" advTm="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4574-FE79-4BE1-A646-B1B13B22A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71A50-9838-459F-9738-5BEA8BE2A9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407565"/>
      </p:ext>
    </p:extLst>
  </p:cSld>
  <p:clrMapOvr>
    <a:masterClrMapping/>
  </p:clrMapOvr>
  <p:transition spd="slow" advTm="0">
    <p:wheel spokes="8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6DBAC-A432-4810-B1FA-6A97BE81A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E3097-37DF-4283-BE01-3DA197CE31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581553"/>
      </p:ext>
    </p:extLst>
  </p:cSld>
  <p:clrMapOvr>
    <a:masterClrMapping/>
  </p:clrMapOvr>
  <p:transition spd="slow" advTm="0">
    <p:wheel spokes="8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76B74-92BD-4035-9710-705E7221BC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1C5B1-4270-4348-A6AC-3092B8D9AA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633181"/>
      </p:ext>
    </p:extLst>
  </p:cSld>
  <p:clrMapOvr>
    <a:masterClrMapping/>
  </p:clrMapOvr>
  <p:transition spd="slow" advTm="0">
    <p:wheel spokes="8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F16D9-1C0B-4E13-BE7B-341C1E7A3F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76B0-41B5-4816-A6CD-E25E20E936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743733"/>
      </p:ext>
    </p:extLst>
  </p:cSld>
  <p:clrMapOvr>
    <a:masterClrMapping/>
  </p:clrMapOvr>
  <p:transition spd="slow" advTm="0">
    <p:wheel spokes="8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D7FD7-C710-4AF9-964D-2175DD87C6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D82E3-6282-4388-A716-81C11A7345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308355"/>
      </p:ext>
    </p:extLst>
  </p:cSld>
  <p:clrMapOvr>
    <a:masterClrMapping/>
  </p:clrMapOvr>
  <p:transition spd="slow" advTm="0">
    <p:wheel spokes="8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9E8DD-22BC-468D-BA46-8E003AC75B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2F8A6-18CA-4B69-A839-B438B54F60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031138"/>
      </p:ext>
    </p:extLst>
  </p:cSld>
  <p:clrMapOvr>
    <a:masterClrMapping/>
  </p:clrMapOvr>
  <p:transition spd="slow" advTm="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accent6">
                <a:lumMod val="20000"/>
                <a:lumOff val="80000"/>
              </a:schemeClr>
            </a:gs>
            <a:gs pos="40000">
              <a:schemeClr val="accent3">
                <a:lumMod val="60000"/>
                <a:lumOff val="40000"/>
              </a:schemeClr>
            </a:gs>
            <a:gs pos="9000">
              <a:schemeClr val="accent6">
                <a:lumMod val="64000"/>
                <a:lumOff val="36000"/>
              </a:schemeClr>
            </a:gs>
            <a:gs pos="76000">
              <a:srgbClr val="F0EBD5"/>
            </a:gs>
            <a:gs pos="100000">
              <a:schemeClr val="bg2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accent6">
                <a:lumMod val="20000"/>
                <a:lumOff val="80000"/>
              </a:schemeClr>
            </a:gs>
            <a:gs pos="40000">
              <a:schemeClr val="accent3">
                <a:lumMod val="60000"/>
                <a:lumOff val="40000"/>
              </a:schemeClr>
            </a:gs>
            <a:gs pos="9000">
              <a:schemeClr val="accent6">
                <a:lumMod val="64000"/>
                <a:lumOff val="36000"/>
              </a:schemeClr>
            </a:gs>
            <a:gs pos="76000">
              <a:srgbClr val="F0EBD5"/>
            </a:gs>
            <a:gs pos="100000">
              <a:schemeClr val="bg2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71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accent6">
                <a:lumMod val="20000"/>
                <a:lumOff val="80000"/>
              </a:schemeClr>
            </a:gs>
            <a:gs pos="40000">
              <a:schemeClr val="accent3">
                <a:lumMod val="60000"/>
                <a:lumOff val="40000"/>
              </a:schemeClr>
            </a:gs>
            <a:gs pos="9000">
              <a:schemeClr val="accent6">
                <a:lumMod val="64000"/>
                <a:lumOff val="36000"/>
              </a:schemeClr>
            </a:gs>
            <a:gs pos="76000">
              <a:srgbClr val="F0EBD5"/>
            </a:gs>
            <a:gs pos="100000">
              <a:schemeClr val="bg2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B3492D-9F99-428C-ABA4-82D8A7BABD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2CAE94-54AD-4CA8-BA90-387E80404E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364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slow" advTm="0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331">
              <a:schemeClr val="accent6">
                <a:lumMod val="20000"/>
                <a:lumOff val="80000"/>
              </a:schemeClr>
            </a:gs>
            <a:gs pos="32499">
              <a:schemeClr val="accent3">
                <a:lumMod val="60000"/>
                <a:lumOff val="40000"/>
              </a:schemeClr>
            </a:gs>
            <a:gs pos="0">
              <a:srgbClr val="FFEFD1"/>
            </a:gs>
            <a:gs pos="76000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B3492D-9F99-428C-ABA4-82D8A7BABD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2CAE94-54AD-4CA8-BA90-387E80404E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 advTm="0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дминистратор\Desktop\1В\Материалы к урокам\ОКР МИР 2\14 15 становление человека\1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366636" y="3140968"/>
            <a:ext cx="4558265" cy="3414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5661248"/>
            <a:ext cx="2671885" cy="461665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Окружающий мир</a:t>
            </a:r>
            <a:endParaRPr lang="ru-RU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Администратор\Desktop\1В\Материалы к урокам\ОКР МИР 2\19 20 Одомашнивание\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2" y="332656"/>
            <a:ext cx="5109749" cy="3672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477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791581" y="683060"/>
            <a:ext cx="165618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корова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818865" y="1662284"/>
            <a:ext cx="108012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>
            <a:defPPr>
              <a:defRPr lang="ru-RU"/>
            </a:defPPr>
            <a:lvl1pPr marL="342900" indent="-342900">
              <a:spcBef>
                <a:spcPct val="20000"/>
              </a:spcBef>
              <a:buFont typeface="Wingdings" pitchFamily="2" charset="2"/>
              <a:buNone/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/>
              <a:t>утки</a:t>
            </a: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818865" y="2636912"/>
            <a:ext cx="100811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>
            <a:defPPr>
              <a:defRPr lang="ru-RU"/>
            </a:defPPr>
            <a:lvl1pPr marL="342900" indent="-342900">
              <a:spcBef>
                <a:spcPct val="20000"/>
              </a:spcBef>
              <a:buFont typeface="Wingdings" pitchFamily="2" charset="2"/>
              <a:buNone/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 smtClean="0"/>
              <a:t>гуси</a:t>
            </a:r>
            <a:endParaRPr lang="ru-RU" dirty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818865" y="3609890"/>
            <a:ext cx="129614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>
            <a:defPPr>
              <a:defRPr lang="ru-RU"/>
            </a:defPPr>
            <a:lvl1pPr marL="342900" indent="-342900">
              <a:spcBef>
                <a:spcPct val="20000"/>
              </a:spcBef>
              <a:buFont typeface="Wingdings" pitchFamily="2" charset="2"/>
              <a:buNone/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 smtClean="0"/>
              <a:t>куры</a:t>
            </a:r>
            <a:endParaRPr lang="ru-RU" dirty="0"/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818865" y="4581128"/>
            <a:ext cx="180892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>
            <a:defPPr>
              <a:defRPr lang="ru-RU"/>
            </a:defPPr>
            <a:lvl1pPr marL="342900" indent="-342900">
              <a:spcBef>
                <a:spcPct val="20000"/>
              </a:spcBef>
              <a:buFont typeface="Wingdings" pitchFamily="2" charset="2"/>
              <a:buNone/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 smtClean="0"/>
              <a:t>индюки</a:t>
            </a:r>
            <a:endParaRPr lang="ru-RU" dirty="0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818865" y="5733256"/>
            <a:ext cx="166490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>
            <a:defPPr>
              <a:defRPr lang="ru-RU"/>
            </a:defPPr>
            <a:lvl1pPr marL="342900" indent="-342900">
              <a:spcBef>
                <a:spcPct val="20000"/>
              </a:spcBef>
              <a:buFont typeface="Wingdings" pitchFamily="2" charset="2"/>
              <a:buNone/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 smtClean="0"/>
              <a:t>собака</a:t>
            </a:r>
            <a:endParaRPr lang="ru-RU" dirty="0"/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4102707" y="3118849"/>
            <a:ext cx="2016224" cy="531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ПИТАНИЕ</a:t>
            </a:r>
          </a:p>
          <a:p>
            <a:pPr>
              <a:buFont typeface="Wingdings" pitchFamily="2" charset="2"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7020272" y="2417206"/>
            <a:ext cx="720080" cy="14032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>
              <a:buFont typeface="Wingdings" pitchFamily="2" charset="2"/>
              <a:buNone/>
            </a:pP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483768" y="1329391"/>
            <a:ext cx="1618939" cy="17894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898985" y="2300106"/>
            <a:ext cx="2203722" cy="9831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3"/>
            <a:endCxn id="8" idx="1"/>
          </p:cNvCxnSpPr>
          <p:nvPr/>
        </p:nvCxnSpPr>
        <p:spPr>
          <a:xfrm>
            <a:off x="1826977" y="2960078"/>
            <a:ext cx="2275730" cy="4246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5" idx="3"/>
            <a:endCxn id="8" idx="1"/>
          </p:cNvCxnSpPr>
          <p:nvPr/>
        </p:nvCxnSpPr>
        <p:spPr>
          <a:xfrm flipV="1">
            <a:off x="2115009" y="3384762"/>
            <a:ext cx="1987698" cy="5482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627785" y="3609890"/>
            <a:ext cx="1474922" cy="13783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479328" y="3717032"/>
            <a:ext cx="1623379" cy="2290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12300777"/>
      </p:ext>
    </p:extLst>
  </p:cSld>
  <p:clrMapOvr>
    <a:masterClrMapping/>
  </p:clrMapOvr>
  <p:transition spd="slow" advTm="0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5210" y="620688"/>
            <a:ext cx="7272808" cy="489364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/>
              <a:t>Сено</a:t>
            </a:r>
            <a:r>
              <a:rPr lang="ru-RU" sz="2400" dirty="0"/>
              <a:t> – скошенная и высушенная трава. Сено складывают в скирды и стога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i="1" dirty="0"/>
              <a:t>Сенаж</a:t>
            </a:r>
            <a:r>
              <a:rPr lang="ru-RU" sz="2400" dirty="0"/>
              <a:t> – измельченное сено, заложенное в траншеи и закрытое от воздуха</a:t>
            </a:r>
            <a:r>
              <a:rPr lang="ru-RU" sz="2400" dirty="0" smtClean="0"/>
              <a:t>.</a:t>
            </a:r>
          </a:p>
          <a:p>
            <a:endParaRPr lang="ru-RU" sz="2400" b="1" i="1" dirty="0"/>
          </a:p>
          <a:p>
            <a:r>
              <a:rPr lang="ru-RU" sz="2400" b="1" i="1" dirty="0" smtClean="0"/>
              <a:t>Солома</a:t>
            </a:r>
            <a:r>
              <a:rPr lang="ru-RU" sz="2400" dirty="0" smtClean="0"/>
              <a:t> </a:t>
            </a:r>
            <a:r>
              <a:rPr lang="ru-RU" sz="2400" dirty="0"/>
              <a:t>– стебли зерновых культур (пшеницы, ячменя, ржи</a:t>
            </a:r>
            <a:r>
              <a:rPr lang="ru-RU" sz="2400" dirty="0" smtClean="0"/>
              <a:t>).</a:t>
            </a:r>
          </a:p>
          <a:p>
            <a:endParaRPr lang="ru-RU" sz="2400" dirty="0"/>
          </a:p>
          <a:p>
            <a:r>
              <a:rPr lang="ru-RU" sz="2400" b="1" i="1" dirty="0"/>
              <a:t>Силос</a:t>
            </a:r>
            <a:r>
              <a:rPr lang="ru-RU" sz="2400" dirty="0"/>
              <a:t> – свежескошенная трава, измельченная масса подсолнечника, кукурузы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i="1" dirty="0"/>
              <a:t>Зерно</a:t>
            </a:r>
            <a:r>
              <a:rPr lang="ru-RU" sz="2400" dirty="0"/>
              <a:t> кукурузы, ячменя, ржи, пшеницы.</a:t>
            </a:r>
          </a:p>
        </p:txBody>
      </p:sp>
    </p:spTree>
    <p:extLst>
      <p:ext uri="{BB962C8B-B14F-4D97-AF65-F5344CB8AC3E}">
        <p14:creationId xmlns:p14="http://schemas.microsoft.com/office/powerpoint/2010/main" xmlns="" val="4151836201"/>
      </p:ext>
    </p:extLst>
  </p:cSld>
  <p:clrMapOvr>
    <a:masterClrMapping/>
  </p:clrMapOvr>
  <p:transition spd="slow" advTm="0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1В\Материалы к урокам\ОКР МИР 2\21 Начало оседлой жизни\2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835696" y="116632"/>
            <a:ext cx="4896544" cy="666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2899" y="6233892"/>
            <a:ext cx="139333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страница 21</a:t>
            </a:r>
            <a:endParaRPr lang="ru-RU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619766"/>
      </p:ext>
    </p:extLst>
  </p:cSld>
  <p:clrMapOvr>
    <a:masterClrMapping/>
  </p:clrMapOvr>
  <p:transition spd="slow" advTm="0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908720"/>
            <a:ext cx="6131024" cy="852704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Что такое земледелие?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00306"/>
            <a:ext cx="8229600" cy="164877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latin typeface="Propisi" pitchFamily="2" charset="0"/>
              </a:rPr>
              <a:t>Земледелие – это обработка земли с целью выращивания растений.</a:t>
            </a:r>
            <a:endParaRPr lang="ru-RU" sz="4000" b="1" dirty="0">
              <a:solidFill>
                <a:schemeClr val="bg2">
                  <a:lumMod val="50000"/>
                </a:schemeClr>
              </a:solidFill>
              <a:latin typeface="Propis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219855"/>
      </p:ext>
    </p:extLst>
  </p:cSld>
  <p:clrMapOvr>
    <a:masterClrMapping/>
  </p:clrMapOvr>
  <p:transition spd="slow" advTm="0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44465878"/>
              </p:ext>
            </p:extLst>
          </p:nvPr>
        </p:nvGraphicFramePr>
        <p:xfrm>
          <a:off x="142844" y="357166"/>
          <a:ext cx="8858312" cy="6215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034145791"/>
      </p:ext>
    </p:extLst>
  </p:cSld>
  <p:clrMapOvr>
    <a:masterClrMapping/>
  </p:clrMapOvr>
  <p:transition spd="slow" advTm="0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ru-RU" sz="4500" dirty="0" smtClean="0">
                <a:latin typeface="Arial" charset="0"/>
              </a:rPr>
              <a:t>   </a:t>
            </a:r>
            <a:r>
              <a:rPr lang="ru-RU" sz="4800" dirty="0" smtClean="0">
                <a:latin typeface="Arial" charset="0"/>
              </a:rPr>
              <a:t>Закончи предложение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924944"/>
            <a:ext cx="8305800" cy="298092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Сегодня на уроке мне удалось…</a:t>
            </a:r>
          </a:p>
          <a:p>
            <a:pPr eaLnBrk="1" hangingPunct="1">
              <a:buFont typeface="Wingdings" pitchFamily="2" charset="2"/>
              <a:buNone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Я узнал новое…</a:t>
            </a:r>
          </a:p>
          <a:p>
            <a:pPr eaLnBrk="1" hangingPunct="1">
              <a:buFont typeface="Wingdings" pitchFamily="2" charset="2"/>
              <a:buNone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Мне запомнилось…</a:t>
            </a:r>
            <a:endParaRPr lang="ru-RU" dirty="0" smtClean="0">
              <a:latin typeface="Tahoma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80858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8305800" cy="1612776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8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sz="85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15364" name="Picture 4" descr="CAVEMAN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657600"/>
            <a:ext cx="2557463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caveman2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33800"/>
            <a:ext cx="2736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0077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1В\Материалы к урокам\ОКР МИР 2\облож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4664"/>
            <a:ext cx="4048723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72899" y="6233892"/>
            <a:ext cx="139333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страница 21</a:t>
            </a:r>
            <a:endParaRPr lang="ru-RU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648" y="5248364"/>
            <a:ext cx="3810402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оседлой жизни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03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5870" y="1367472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молоко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79570" y="3296285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мясо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11109" y="1957879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жир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1398587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кожа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0997" y="1315720"/>
            <a:ext cx="1795780" cy="440690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для езды верхом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9280" y="1899285"/>
            <a:ext cx="1795780" cy="440690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Перевозка грузов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52645" y="1315720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пряжа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61271" y="1951037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щетина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04465" y="2002790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шубы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40637" y="2665822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шапки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38035" y="2589529"/>
            <a:ext cx="1718310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пух (подушки, перины)</a:t>
            </a:r>
            <a:endParaRPr lang="ru-RU" sz="110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78760" y="1313180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яйца</a:t>
            </a:r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585710" y="3199765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мышелов</a:t>
            </a:r>
            <a:endParaRPr lang="ru-RU" sz="110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15440" y="2589530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друг</a:t>
            </a:r>
            <a:endParaRPr lang="ru-RU" sz="110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87824" y="2655478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сторож</a:t>
            </a:r>
            <a:endParaRPr lang="ru-RU" sz="110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3915" y="2555874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пограничник</a:t>
            </a:r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61510" y="1946275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сапер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55360" y="3226435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таможенник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758854" y="2617889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пастух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205990" y="3227070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ea typeface="Calibri"/>
                <a:cs typeface="Times New Roman"/>
              </a:rPr>
              <a:t>охотник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04495" y="3175635"/>
            <a:ext cx="1082675" cy="337185"/>
          </a:xfrm>
          <a:prstGeom prst="rect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спасатель</a:t>
            </a:r>
            <a:endParaRPr lang="ru-RU" sz="110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113030" y="579984"/>
            <a:ext cx="8981809" cy="53860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Корова     	  Конь  	 Овцы   	  Козы   	Свиньи    	  Кролики    	  Гуси         Утки           Куры      	Кошка	 Собака</a:t>
            </a: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2" descr="C:\Users\Администратор\Desktop\1В\Материалы к урокам\ОКР МИР 2\19 20 Одомашнивание\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2975" y="4365104"/>
            <a:ext cx="1727229" cy="1294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2510134" y="4990669"/>
            <a:ext cx="5245735" cy="6463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Для каких целей используют этих животных. </a:t>
            </a:r>
          </a:p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Соедини стрелками.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22418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1В\Материалы к урокам\ОКР МИР 2\14 15 становление человека\1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7544" y="390420"/>
            <a:ext cx="282453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3469890" y="2320393"/>
            <a:ext cx="2686286" cy="14686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2" name="Picture 2" descr="C:\Users\Администратор\Desktop\1В\Материалы к урокам\ОКР МИР 2\19 20 Одомашнивание\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148064" y="3946526"/>
            <a:ext cx="3871585" cy="27825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1003929" y="3257214"/>
            <a:ext cx="1751767" cy="531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охотник</a:t>
            </a:r>
          </a:p>
          <a:p>
            <a:pPr>
              <a:buFont typeface="Wingdings" pitchFamily="2" charset="2"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6372200" y="3256384"/>
            <a:ext cx="1751767" cy="532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скотовод</a:t>
            </a:r>
          </a:p>
          <a:p>
            <a:pPr>
              <a:buFont typeface="Wingdings" pitchFamily="2" charset="2"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39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um.sibmama.ru/usrpx/45689/45689_345x249_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8683"/>
            <a:ext cx="6769264" cy="4485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5750" y="214313"/>
            <a:ext cx="81438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Зачем человек одомашнил животных?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928688"/>
            <a:ext cx="81438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Как он это сделал?</a:t>
            </a:r>
          </a:p>
        </p:txBody>
      </p:sp>
    </p:spTree>
    <p:extLst>
      <p:ext uri="{BB962C8B-B14F-4D97-AF65-F5344CB8AC3E}">
        <p14:creationId xmlns:p14="http://schemas.microsoft.com/office/powerpoint/2010/main" xmlns="" val="2866989407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3" y="571500"/>
            <a:ext cx="492918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Молоко пьет 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Песенки поет, 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Чисто умывается, 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А с водой не знается.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 </a:t>
            </a:r>
          </a:p>
        </p:txBody>
      </p:sp>
      <p:pic>
        <p:nvPicPr>
          <p:cNvPr id="6146" name="Picture 2" descr="Картинка 6 из 84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6" y="2565253"/>
            <a:ext cx="3786187" cy="38957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512393905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357188"/>
            <a:ext cx="4572000" cy="1235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Хвост крючком, 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Нос торчком. </a:t>
            </a:r>
          </a:p>
        </p:txBody>
      </p:sp>
      <p:pic>
        <p:nvPicPr>
          <p:cNvPr id="5122" name="Picture 2" descr="Картинка 3 из 840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00250"/>
            <a:ext cx="5251450" cy="43576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705012377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75" y="428625"/>
            <a:ext cx="542925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Заворчал  живой замок,</a:t>
            </a:r>
          </a:p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Лёг у двери поперёк,</a:t>
            </a:r>
          </a:p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Две медали на груди,</a:t>
            </a:r>
          </a:p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Лучше в дом не заходи.</a:t>
            </a:r>
          </a:p>
        </p:txBody>
      </p:sp>
      <p:pic>
        <p:nvPicPr>
          <p:cNvPr id="21506" name="Picture 2" descr="Картинка 6 из 1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714375"/>
            <a:ext cx="3000375" cy="5708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222779223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75" y="0"/>
            <a:ext cx="671512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Не мой бы труд, не мой бы бег,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Ты плохо жил бы, человек.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Но в век машины и мотора,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Боюсь, в отставке буду скоро</a:t>
            </a:r>
          </a:p>
        </p:txBody>
      </p:sp>
      <p:pic>
        <p:nvPicPr>
          <p:cNvPr id="20482" name="Picture 2" descr="Картинка 14 из 16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2357438"/>
            <a:ext cx="5715000" cy="42767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889254682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242</Words>
  <Application>Microsoft Office PowerPoint</Application>
  <PresentationFormat>Экран (4:3)</PresentationFormat>
  <Paragraphs>78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Тема Office</vt:lpstr>
      <vt:lpstr>1_Тема Office</vt:lpstr>
      <vt:lpstr>2_Тема Office</vt:lpstr>
      <vt:lpstr>3_Тема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Что такое земледелие?</vt:lpstr>
      <vt:lpstr>Слайд 14</vt:lpstr>
      <vt:lpstr>   Закончи предложение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Зиновьев ЕИ</cp:lastModifiedBy>
  <cp:revision>8</cp:revision>
  <dcterms:created xsi:type="dcterms:W3CDTF">2014-02-25T15:50:00Z</dcterms:created>
  <dcterms:modified xsi:type="dcterms:W3CDTF">2015-01-13T08:43:10Z</dcterms:modified>
</cp:coreProperties>
</file>