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66" r:id="rId4"/>
    <p:sldId id="257" r:id="rId5"/>
    <p:sldId id="260" r:id="rId6"/>
    <p:sldId id="261" r:id="rId7"/>
    <p:sldId id="265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65000"/>
                <a:satMod val="115000"/>
              </a:schemeClr>
              <a:schemeClr val="bg1">
                <a:tint val="8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4CF015-127D-4D00-93BA-92C030944962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BB9FCD-45D6-41A8-A03A-D2E685DC506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40;&#1085;&#1080;&#1084;&#1072;&#1096;&#1082;&#1080;/&#1089;&#1084;&#1072;&#1081;&#1083;&#1080;&#1082;&#1080;/36_18_6%5b1%5d.gi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" y="9673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625774" y="2631881"/>
            <a:ext cx="7920880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Предложение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7331140" y="6244658"/>
            <a:ext cx="1728192" cy="502809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Начать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363" y="5319608"/>
            <a:ext cx="2824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класс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C:\Users\User\Desktop\Анимашки\школа\books_6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665"/>
            <a:ext cx="1728192" cy="131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71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нимашки\фоны для презентаций\leaf13[1]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" y="51003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8468" y="188640"/>
            <a:ext cx="9324528" cy="255199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Тренажёр разработал: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400" b="1" i="1" dirty="0" smtClean="0"/>
              <a:t>Ермаков Андрей Викторович,</a:t>
            </a:r>
            <a:br>
              <a:rPr lang="ru-RU" sz="2400" b="1" i="1" dirty="0" smtClean="0"/>
            </a:br>
            <a:r>
              <a:rPr lang="ru-RU" sz="2400" b="1" i="1" dirty="0" smtClean="0"/>
              <a:t>учитель русского языка и литературы</a:t>
            </a:r>
            <a:br>
              <a:rPr lang="ru-RU" sz="2400" b="1" i="1" dirty="0" smtClean="0"/>
            </a:br>
            <a:r>
              <a:rPr lang="ru-RU" sz="2400" b="1" i="1" dirty="0" smtClean="0"/>
              <a:t>КГБОУ «Норильская школа-интернат»</a:t>
            </a:r>
            <a:endParaRPr lang="ru-RU" sz="2400" b="1" i="1" dirty="0"/>
          </a:p>
        </p:txBody>
      </p:sp>
      <p:pic>
        <p:nvPicPr>
          <p:cNvPr id="4" name="Picture 2" descr="C:\Users\User\Desktop\мо доки\фото\Ермаков А.В.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69"/>
            <a:ext cx="1585882" cy="179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19102" y="5909423"/>
            <a:ext cx="14911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2018год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316416" y="6371088"/>
            <a:ext cx="827584" cy="5282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333920" y="2023543"/>
            <a:ext cx="8908208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Сентябрь вступил в свои права.</a:t>
            </a:r>
          </a:p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Желтеет кое-где трава.</a:t>
            </a:r>
          </a:p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 школу, взяв тетрадки, книжки,</a:t>
            </a:r>
          </a:p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Спешат девчонки и мальчишки.</a:t>
            </a:r>
          </a:p>
          <a:p>
            <a:pPr algn="ctr"/>
            <a:endParaRPr lang="ru-RU" sz="32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6632"/>
            <a:ext cx="72971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Сколько предложений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стихотворении?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0263" y="5747053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8" name="Овал 7"/>
          <p:cNvSpPr/>
          <p:nvPr/>
        </p:nvSpPr>
        <p:spPr>
          <a:xfrm>
            <a:off x="4179657" y="5747053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2163433" y="5747053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236296" y="6215104"/>
            <a:ext cx="1789808" cy="638059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pic>
        <p:nvPicPr>
          <p:cNvPr id="1029" name="Picture 5" descr="C:\Users\User\Desktop\Анимашки\смайлики\36_18_6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95783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Анимашки\смайлики\36_18_6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00" y="4777473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1716670" y="4741189"/>
            <a:ext cx="2909749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МОЛОДЦЫ!</a:t>
            </a:r>
            <a:endParaRPr lang="ru-RU" sz="2000" b="1" dirty="0"/>
          </a:p>
        </p:txBody>
      </p:sp>
      <p:sp>
        <p:nvSpPr>
          <p:cNvPr id="10" name="Овал 9"/>
          <p:cNvSpPr/>
          <p:nvPr/>
        </p:nvSpPr>
        <p:spPr>
          <a:xfrm>
            <a:off x="2287596" y="1232819"/>
            <a:ext cx="3784121" cy="7438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ПРОВЕРЯЕМ!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13885" y="1758039"/>
            <a:ext cx="524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76814" y="2348880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28308" y="306896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2" name="Picture 2" descr="C:\Users\User\Desktop\Анимашки\солнце\Photo%20018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236"/>
            <a:ext cx="1847029" cy="163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83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34" presetClass="emph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250"/>
                            </p:stCondLst>
                            <p:childTnLst>
                              <p:par>
                                <p:cTn id="100" presetID="34" presetClass="emph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200"/>
                            </p:stCondLst>
                            <p:childTnLst>
                              <p:par>
                                <p:cTn id="109" presetID="34" presetClass="emph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mph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50"/>
                            </p:stCondLst>
                            <p:childTnLst>
                              <p:par>
                                <p:cTn id="124" presetID="16" presetClass="exit" presetSubtype="2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550"/>
                            </p:stCondLst>
                            <p:childTnLst>
                              <p:par>
                                <p:cTn id="128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  <p:bldP spid="14" grpId="0" animBg="1"/>
      <p:bldP spid="14" grpId="1" animBg="1"/>
      <p:bldP spid="10" grpId="0" animBg="1"/>
      <p:bldP spid="10" grpId="1" animBg="1"/>
      <p:bldP spid="1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" y="20939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7331140" y="6093296"/>
            <a:ext cx="1728192" cy="654171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Дальше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078" y="20939"/>
            <a:ext cx="81756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Найди сочетания слов, которые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являются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предложением?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20579" y="1460977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4894" y="1073763"/>
            <a:ext cx="63626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(н</a:t>
            </a:r>
            <a:r>
              <a:rPr lang="ru-RU" sz="28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ажми на них, чтобы  удалить)</a:t>
            </a:r>
            <a:endParaRPr lang="ru-RU" sz="28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27" y="2430109"/>
            <a:ext cx="5957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Тетради в портфеле…  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62" y="1773388"/>
            <a:ext cx="67265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Наступила поздняя осень.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31779" y="4951547"/>
            <a:ext cx="53103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Лежат на парте…  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925" y="3615930"/>
            <a:ext cx="6526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Зашумел лёгкий ветерок.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436" y="4271177"/>
            <a:ext cx="4639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День стал короче.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78" y="3020401"/>
            <a:ext cx="64363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Стали птицы песни петь.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5652120" y="3991779"/>
            <a:ext cx="3888432" cy="1851458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Молодцы!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5652120" y="3997059"/>
            <a:ext cx="3888432" cy="1851458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Молодцы!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31214E-6 L -0.00503 0.0998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4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3" grpId="2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73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1136614" y="116632"/>
            <a:ext cx="687079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Составьте предложение 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 слов.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9393" y="2425243"/>
            <a:ext cx="15087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Осень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3989" y="2425241"/>
            <a:ext cx="2294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принесла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425243"/>
            <a:ext cx="23727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холодные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33609" y="2425242"/>
            <a:ext cx="17475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ожди.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1" y="5373216"/>
            <a:ext cx="1966995" cy="648072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Проверь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себя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настраиваемая 15">
            <a:hlinkClick r:id="" action="ppaction://hlinkshowjump?jump=nextslide" highlightClick="1"/>
          </p:cNvPr>
          <p:cNvSpPr/>
          <p:nvPr/>
        </p:nvSpPr>
        <p:spPr>
          <a:xfrm>
            <a:off x="7354192" y="6215103"/>
            <a:ext cx="1789808" cy="638059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6174" y="3485865"/>
            <a:ext cx="13115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Небо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53558" y="3485865"/>
            <a:ext cx="26324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покрылось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485865"/>
            <a:ext cx="22653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тёмными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7954" y="3485865"/>
            <a:ext cx="1784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тучами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92398" y="5373216"/>
            <a:ext cx="1966995" cy="648072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Проверь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себя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21544" y="3427290"/>
            <a:ext cx="3193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29669" y="6170745"/>
            <a:ext cx="755576" cy="6428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948E-6 L -0.1566 0.0326 C -0.18941 0.04 -0.23837 0.04439 -0.28941 0.04439 C -0.34791 0.04439 -0.39444 0.04 -0.42725 0.0326 L -0.58368 3.2948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22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8.67052E-7 L 0.12362 -0.03121 C 0.14966 -0.03815 0.18855 -0.04185 0.229 -0.04185 C 0.27518 -0.04185 0.31216 -0.03815 0.3382 -0.03121 L 0.46216 -8.67052E-7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-21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93 L -0.10989 -0.000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26997 -0.0090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-46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52291 -0.009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46" y="-46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27361 -0.0120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1" y="-6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-0.00902 L 0.45313 -0.007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1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allAtOnce"/>
      <p:bldP spid="10" grpId="0" build="allAtOnce"/>
      <p:bldP spid="13" grpId="0"/>
      <p:bldP spid="6" grpId="0" animBg="1"/>
      <p:bldP spid="6" grpId="1" animBg="1"/>
      <p:bldP spid="6" grpId="2" animBg="1"/>
      <p:bldP spid="16" grpId="0" animBg="1"/>
      <p:bldP spid="7" grpId="0"/>
      <p:bldP spid="7" grpId="1"/>
      <p:bldP spid="7" grpId="2"/>
      <p:bldP spid="14" grpId="0"/>
      <p:bldP spid="14" grpId="1"/>
      <p:bldP spid="14" grpId="2"/>
      <p:bldP spid="15" grpId="0"/>
      <p:bldP spid="15" grpId="1"/>
      <p:bldP spid="15" grpId="2"/>
      <p:bldP spid="17" grpId="0"/>
      <p:bldP spid="17" grpId="1"/>
      <p:bldP spid="17" grpId="2"/>
      <p:bldP spid="18" grpId="0" animBg="1"/>
      <p:bldP spid="18" grpId="1" animBg="1"/>
      <p:bldP spid="18" grpId="2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64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3604267" y="5274839"/>
            <a:ext cx="1812860" cy="720301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Проверь себя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8268" y="116632"/>
            <a:ext cx="61318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Определи границы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предложений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912" y="2935509"/>
            <a:ext cx="8844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Закончилось тёплое  лето 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деревьях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пожелтели  листья  небо  затянули</a:t>
            </a:r>
          </a:p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серые  тучи  наступила  золотая  осень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22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3" y="20048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7389033" y="6237312"/>
            <a:ext cx="1812860" cy="620688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Дальше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8268" y="116632"/>
            <a:ext cx="61318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Определи границы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Предложений.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455" y="2967335"/>
            <a:ext cx="88745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Закончилось тёплое лето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деревьях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пожелтели листья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Небо затянули</a:t>
            </a:r>
          </a:p>
          <a:p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серые тучи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аступила золотая осень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78129" y="2687198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88024" y="3663530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0374" y="3672187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7601" y="3166910"/>
            <a:ext cx="412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57893" y="6237312"/>
            <a:ext cx="985715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6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54" y="12309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125950" y="116632"/>
            <a:ext cx="889217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Выбери  предложение,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состоящее  только из подлежащего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сказуемого.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Управляющая кнопка: настраиваемая 15">
            <a:hlinkClick r:id="" action="ppaction://hlinkshowjump?jump=nextslide" highlightClick="1"/>
          </p:cNvPr>
          <p:cNvSpPr/>
          <p:nvPr/>
        </p:nvSpPr>
        <p:spPr>
          <a:xfrm>
            <a:off x="7668344" y="6215103"/>
            <a:ext cx="1475655" cy="638059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33982" y="2475136"/>
            <a:ext cx="276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37934" y="6215103"/>
            <a:ext cx="689650" cy="6455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7934" y="2145516"/>
            <a:ext cx="32496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Прошло лето.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9070" y="2151971"/>
            <a:ext cx="53653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Пошли осенние дожди.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078" y="2998356"/>
            <a:ext cx="62456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Опустели сельские дороги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6994" y="3855705"/>
            <a:ext cx="53590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Птицы полетели на юг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8513" y="1340768"/>
            <a:ext cx="3813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(н</a:t>
            </a:r>
            <a:r>
              <a:rPr lang="ru-RU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ажми на него)</a:t>
            </a:r>
            <a:endParaRPr lang="ru-RU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100262" y="5949280"/>
            <a:ext cx="1563263" cy="156953"/>
            <a:chOff x="4358496" y="5440671"/>
            <a:chExt cx="1563263" cy="156953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4358496" y="5440671"/>
              <a:ext cx="1563263" cy="455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358496" y="5597624"/>
              <a:ext cx="15632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3971105" y="2784168"/>
            <a:ext cx="11686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806222" y="2086402"/>
            <a:ext cx="1313891" cy="643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06223" y="2921279"/>
            <a:ext cx="1313891" cy="643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92703" y="3796591"/>
            <a:ext cx="1313891" cy="643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4027" y="58407"/>
            <a:ext cx="78325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Найди в каждом предложении</a:t>
            </a:r>
          </a:p>
          <a:p>
            <a:pPr algn="ctr"/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одлежащее, сказуемое 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второстепенный член</a:t>
            </a:r>
            <a:endParaRPr lang="ru-RU" sz="36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7" name="Прямоугольник 1036"/>
          <p:cNvSpPr/>
          <p:nvPr/>
        </p:nvSpPr>
        <p:spPr>
          <a:xfrm>
            <a:off x="2233251" y="2499944"/>
            <a:ext cx="1784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0">
                  <a:solidFill>
                    <a:schemeClr val="tx1"/>
                  </a:solidFill>
                </a:ln>
              </a:rPr>
              <a:t>~~~~~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648513" y="3290743"/>
            <a:ext cx="1784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0">
                  <a:solidFill>
                    <a:schemeClr val="tx1"/>
                  </a:solidFill>
                </a:ln>
              </a:rPr>
              <a:t>~~~~~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017807" y="4202375"/>
            <a:ext cx="1784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0">
                  <a:solidFill>
                    <a:schemeClr val="tx1"/>
                  </a:solidFill>
                </a:ln>
              </a:rPr>
              <a:t>~~~~~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139787" y="5953833"/>
            <a:ext cx="11686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08513" y="4440480"/>
            <a:ext cx="13671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/>
          <p:cNvGrpSpPr/>
          <p:nvPr/>
        </p:nvGrpSpPr>
        <p:grpSpPr>
          <a:xfrm>
            <a:off x="1958021" y="4440480"/>
            <a:ext cx="1974190" cy="156953"/>
            <a:chOff x="4149175" y="5440671"/>
            <a:chExt cx="1974190" cy="156953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4149175" y="5440671"/>
              <a:ext cx="1974190" cy="2350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4149175" y="5597624"/>
              <a:ext cx="197419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226994" y="2736746"/>
            <a:ext cx="1680710" cy="156953"/>
            <a:chOff x="4358496" y="5440671"/>
            <a:chExt cx="1680710" cy="156953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4358496" y="5440671"/>
              <a:ext cx="1680710" cy="455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4358496" y="5597624"/>
              <a:ext cx="168071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395593" y="3516466"/>
            <a:ext cx="1944159" cy="156953"/>
            <a:chOff x="4271330" y="5440671"/>
            <a:chExt cx="1944159" cy="156953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4271330" y="5440671"/>
              <a:ext cx="1944159" cy="179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4271330" y="5597624"/>
              <a:ext cx="194415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Прямая соединительная линия 62"/>
          <p:cNvCxnSpPr/>
          <p:nvPr/>
        </p:nvCxnSpPr>
        <p:spPr>
          <a:xfrm>
            <a:off x="4555446" y="3583131"/>
            <a:ext cx="1366313" cy="118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2825749" y="5196534"/>
            <a:ext cx="4129298" cy="10081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Молодцы 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6 L 0.33073 0.46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23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6.35838E-7 L -0.33663 0.006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4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6" grpId="0" animBg="1"/>
      <p:bldP spid="6" grpId="1"/>
      <p:bldP spid="6" grpId="2"/>
      <p:bldP spid="6" grpId="3"/>
      <p:bldP spid="24" grpId="0"/>
      <p:bldP spid="24" grpId="1"/>
      <p:bldP spid="25" grpId="0"/>
      <p:bldP spid="26" grpId="0"/>
      <p:bldP spid="21" grpId="0" animBg="1"/>
      <p:bldP spid="21" grpId="1" animBg="1"/>
      <p:bldP spid="27" grpId="0" animBg="1"/>
      <p:bldP spid="27" grpId="1" animBg="1"/>
      <p:bldP spid="28" grpId="0" animBg="1"/>
      <p:bldP spid="28" grpId="1" animBg="1"/>
      <p:bldP spid="23" grpId="0"/>
      <p:bldP spid="1037" grpId="0"/>
      <p:bldP spid="49" grpId="0"/>
      <p:bldP spid="5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5" y="12308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1408334" y="116632"/>
            <a:ext cx="632737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Вставьте   в  предложения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подходящие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смыслу слова.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Управляющая кнопка: настраиваемая 15">
            <a:hlinkClick r:id="" action="ppaction://hlinkshowjump?jump=nextslide" highlightClick="1"/>
          </p:cNvPr>
          <p:cNvSpPr/>
          <p:nvPr/>
        </p:nvSpPr>
        <p:spPr>
          <a:xfrm>
            <a:off x="7668344" y="6215103"/>
            <a:ext cx="1475655" cy="638059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34" y="2475136"/>
            <a:ext cx="88681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Осенью с деревьев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опадают …………… листья.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10696" y="3201487"/>
            <a:ext cx="69429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Всё чаще идут …………….....дожди.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10937" y="5254677"/>
            <a:ext cx="1904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большие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130" y="5254678"/>
            <a:ext cx="16754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жёлтые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8507" y="5810857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сильная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9216" y="5810079"/>
            <a:ext cx="20970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холодные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82139" y="5288415"/>
            <a:ext cx="18213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грибной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4906" y="4005064"/>
            <a:ext cx="67601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Птицы улетают в ……………..  края.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5700" y="5852491"/>
            <a:ext cx="16065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тёплые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80053" y="1533290"/>
            <a:ext cx="19777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Осень.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37934" y="6215103"/>
            <a:ext cx="689650" cy="6455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81481E-6 L 0.28264 4.81481E-6 C 0.40973 4.81481E-6 0.56598 -0.11621 0.56598 -0.21019 L 0.56598 -0.419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05921 -0.395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14844 -0.28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777318" cy="1731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Анимашки\фоны для презентаций\leaf13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4" y="68240"/>
            <a:ext cx="9144000" cy="6848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832061" y="476672"/>
            <a:ext cx="74799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Поставь в конце предложения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нужный знак препинания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661" y="2564903"/>
            <a:ext cx="8295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Дети собирали в лесу землянику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857" y="4653136"/>
            <a:ext cx="1123561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66014" y="3978987"/>
            <a:ext cx="108012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77667" y="4669464"/>
            <a:ext cx="1131771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78471" y="5013176"/>
            <a:ext cx="1123561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00267" y="3965133"/>
            <a:ext cx="1123561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00192" y="3978987"/>
            <a:ext cx="108012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85803" y="4653136"/>
            <a:ext cx="108012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06141" y="5013176"/>
            <a:ext cx="1131771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11738" y="5013176"/>
            <a:ext cx="108012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5023" y="2913407"/>
            <a:ext cx="61686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в лесу было хорошо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33" y="3211234"/>
            <a:ext cx="7762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ещё ягоды растут в лесу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292633" y="1484784"/>
            <a:ext cx="6287532" cy="34563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МОЛОДЦЫ 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8190394" y="5929412"/>
            <a:ext cx="899592" cy="9195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2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65434 -0.228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8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07309 -0.2766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4 -0.2872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10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  <p:bldP spid="6" grpId="1" animBg="1"/>
      <p:bldP spid="6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build="allAtOnce" animBg="1"/>
      <p:bldP spid="28" grpId="0" animBg="1"/>
      <p:bldP spid="28" grpId="2" animBg="1"/>
      <p:bldP spid="28" grpId="3" animBg="1"/>
      <p:bldP spid="29" grpId="1" animBg="1"/>
      <p:bldP spid="29" grpId="2" uiExpand="1" build="allAtOnce" animBg="1"/>
      <p:bldP spid="29" grpId="3" uiExpand="1" build="allAtOnce" animBg="1"/>
      <p:bldP spid="30" grpId="0" animBg="1"/>
      <p:bldP spid="30" grpId="1" animBg="1"/>
      <p:bldP spid="30" grpId="2" build="allAtOnce" animBg="1"/>
      <p:bldP spid="31" grpId="0" animBg="1"/>
      <p:bldP spid="31" grpId="1" animBg="1"/>
      <p:bldP spid="31" grpId="2" animBg="1"/>
      <p:bldP spid="7" grpId="0"/>
      <p:bldP spid="7" grpId="1"/>
      <p:bldP spid="8" grpId="0"/>
      <p:bldP spid="8" grpId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1078</TotalTime>
  <Words>284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Тренажёр разработал:  Ермаков Андрей Викторович, учитель русского языка и литературы КГБОУ «Норильская школа-интернат»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83</cp:revision>
  <dcterms:created xsi:type="dcterms:W3CDTF">2013-02-01T08:24:06Z</dcterms:created>
  <dcterms:modified xsi:type="dcterms:W3CDTF">2019-05-21T18:49:55Z</dcterms:modified>
</cp:coreProperties>
</file>