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60" r:id="rId5"/>
    <p:sldId id="259" r:id="rId6"/>
    <p:sldId id="258" r:id="rId7"/>
    <p:sldId id="261" r:id="rId8"/>
    <p:sldId id="262" r:id="rId9"/>
    <p:sldId id="264" r:id="rId10"/>
    <p:sldId id="265" r:id="rId11"/>
    <p:sldId id="263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8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2A120-492C-4BEF-8BCE-E314FDE9EB4A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Рисунок 8" descr="5.jpg"/>
          <p:cNvPicPr>
            <a:picLocks noChangeAspect="1"/>
          </p:cNvPicPr>
          <p:nvPr userDrawn="1"/>
        </p:nvPicPr>
        <p:blipFill>
          <a:blip r:embed="rId13" cstate="email"/>
          <a:stretch>
            <a:fillRect/>
          </a:stretch>
        </p:blipFill>
        <p:spPr>
          <a:xfrm>
            <a:off x="0" y="0"/>
            <a:ext cx="9144000" cy="688394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D8458B-A383-4988-B0F2-64C554160B75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Рисунок 8" descr="6.jpg"/>
          <p:cNvPicPr>
            <a:picLocks noChangeAspect="1"/>
          </p:cNvPicPr>
          <p:nvPr userDrawn="1"/>
        </p:nvPicPr>
        <p:blipFill>
          <a:blip r:embed="rId13" cstate="email"/>
          <a:stretch>
            <a:fillRect/>
          </a:stretch>
        </p:blipFill>
        <p:spPr>
          <a:xfrm>
            <a:off x="0" y="0"/>
            <a:ext cx="9144000" cy="688394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pedgazeta.ru/" TargetMode="External"/><Relationship Id="rId3" Type="http://schemas.openxmlformats.org/officeDocument/2006/relationships/hyperlink" Target="http://www.easyen.ru/" TargetMode="External"/><Relationship Id="rId7" Type="http://schemas.openxmlformats.org/officeDocument/2006/relationships/hyperlink" Target="http://pedmir.ru/" TargetMode="External"/><Relationship Id="rId2" Type="http://schemas.openxmlformats.org/officeDocument/2006/relationships/hyperlink" Target="http://www.proshkolu.ru/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vestnikpedagoga.ru/viktoriny" TargetMode="External"/><Relationship Id="rId5" Type="http://schemas.openxmlformats.org/officeDocument/2006/relationships/hyperlink" Target="http://videourok.ru/" TargetMode="External"/><Relationship Id="rId4" Type="http://schemas.openxmlformats.org/officeDocument/2006/relationships/hyperlink" Target="http://www.o-detstve.ru/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&#1091;&#1095;&#1080;&#1090;&#1077;&#1083;&#1100;&#1089;&#1082;&#1080;&#1081;.&#1089;&#1072;&#1081;&#1090;/&#1050;&#1086;&#1074;&#1072;&#1083;&#1077;&#1074;&#1072;-&#1052;&#1072;&#1088;&#1080;&#1085;&#1072;&#8211;&#1048;&#1074;&#1072;&#1085;&#1086;&#1074;&#1085;&#1072;" TargetMode="External"/><Relationship Id="rId2" Type="http://schemas.openxmlformats.org/officeDocument/2006/relationships/hyperlink" Target="http://klassmari-kai.ru/" TargetMode="Externa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5157192"/>
            <a:ext cx="3567340" cy="1310292"/>
          </a:xfrm>
        </p:spPr>
        <p:txBody>
          <a:bodyPr>
            <a:normAutofit fontScale="62500" lnSpcReduction="20000"/>
          </a:bodyPr>
          <a:lstStyle/>
          <a:p>
            <a:pPr algn="l"/>
            <a:r>
              <a:rPr lang="ru-RU" dirty="0" smtClean="0">
                <a:solidFill>
                  <a:schemeClr val="tx1"/>
                </a:solidFill>
              </a:rPr>
              <a:t>Выполнила: 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Ковалева Марина Ивановна,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Учитель начальных классов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МКОУ «Покоснинская СОШ»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39552" y="548680"/>
            <a:ext cx="8604448" cy="12785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403648" y="188640"/>
            <a:ext cx="7416824" cy="2808312"/>
          </a:xfrm>
        </p:spPr>
        <p:txBody>
          <a:bodyPr>
            <a:normAutofit/>
          </a:bodyPr>
          <a:lstStyle/>
          <a:p>
            <a:pPr algn="r"/>
            <a:r>
              <a:rPr lang="ru-RU" b="1" dirty="0" smtClean="0"/>
              <a:t>«Современный учитель –  активный Интернет-пользователь»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83568" y="2060848"/>
            <a:ext cx="7848872" cy="3477942"/>
          </a:xfrm>
        </p:spPr>
        <p:txBody>
          <a:bodyPr>
            <a:normAutofit/>
          </a:bodyPr>
          <a:lstStyle/>
          <a:p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СПАСИБО!</a:t>
            </a:r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2143108" y="1357298"/>
            <a:ext cx="6400800" cy="395278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83569" y="2132856"/>
            <a:ext cx="7848871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AutoNum type="arabicPeriod"/>
            </a:pPr>
            <a:endParaRPr lang="ru-RU" dirty="0" smtClean="0"/>
          </a:p>
          <a:p>
            <a:pPr marL="342900" lvl="0" indent="-342900">
              <a:buAutoNum type="arabicPeriod"/>
            </a:pPr>
            <a:r>
              <a:rPr lang="ru-RU" sz="2000" dirty="0" smtClean="0"/>
              <a:t>Урок с использованием ИКТ.</a:t>
            </a:r>
          </a:p>
          <a:p>
            <a:pPr marL="342900" lvl="0" indent="-342900">
              <a:buAutoNum type="arabicPeriod"/>
            </a:pPr>
            <a:r>
              <a:rPr lang="ru-RU" sz="2000" dirty="0" smtClean="0"/>
              <a:t>Поурочное планирование.</a:t>
            </a:r>
          </a:p>
          <a:p>
            <a:pPr marL="342900" lvl="0" indent="-342900">
              <a:buAutoNum type="arabicPeriod"/>
            </a:pPr>
            <a:r>
              <a:rPr lang="ru-RU" sz="2000" dirty="0" smtClean="0"/>
              <a:t>Объяснение нового материала на уроке.</a:t>
            </a:r>
          </a:p>
          <a:p>
            <a:pPr marL="342900" lvl="0" indent="-342900">
              <a:buAutoNum type="arabicPeriod"/>
            </a:pPr>
            <a:r>
              <a:rPr lang="ru-RU" sz="2000" dirty="0" smtClean="0"/>
              <a:t>Для мониторинга развития учащихся.</a:t>
            </a:r>
          </a:p>
          <a:p>
            <a:pPr marL="342900" lvl="0" indent="-342900">
              <a:buAutoNum type="arabicPeriod"/>
            </a:pPr>
            <a:r>
              <a:rPr lang="ru-RU" sz="2000" dirty="0" smtClean="0"/>
              <a:t>Поиск учебных материалов в интернете.</a:t>
            </a:r>
          </a:p>
          <a:p>
            <a:pPr marL="342900" lvl="0" indent="-342900">
              <a:buAutoNum type="arabicPeriod"/>
            </a:pPr>
            <a:r>
              <a:rPr lang="ru-RU" sz="2000" dirty="0" smtClean="0"/>
              <a:t>Для взаимодействия с родителями.</a:t>
            </a:r>
          </a:p>
          <a:p>
            <a:pPr marL="342900" lvl="0" indent="-342900">
              <a:buAutoNum type="arabicPeriod"/>
            </a:pPr>
            <a:r>
              <a:rPr lang="ru-RU" sz="2000" dirty="0" smtClean="0"/>
              <a:t>Для взаимодействия с коллегами.</a:t>
            </a:r>
          </a:p>
          <a:p>
            <a:pPr marL="342900" lvl="0" indent="-342900">
              <a:buAutoNum type="arabicPeriod"/>
            </a:pP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83568" y="1340768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Использование компьютерных технологий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71600" y="2132856"/>
            <a:ext cx="6480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763688" y="260648"/>
            <a:ext cx="612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ИКТ для учителя</a:t>
            </a:r>
            <a:endParaRPr lang="ru-RU" sz="4000" b="1" dirty="0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683568" y="1382084"/>
            <a:ext cx="792088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Блог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703" name="Picture 7" descr="C:\Users\USER\Desktop\Безымянный111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7499" y="1772816"/>
            <a:ext cx="7940757" cy="4464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2143108" y="1357298"/>
            <a:ext cx="6400800" cy="395278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792087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ИКТ для учителя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971600" y="1437209"/>
            <a:ext cx="756084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Педагогические сайты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755576" y="1860750"/>
            <a:ext cx="7776864" cy="4262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Про школу  </a:t>
            </a:r>
            <a:r>
              <a:rPr kumimoji="0" lang="en-US" sz="16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  <a:hlinkClick r:id="rId2"/>
              </a:rPr>
              <a:t>http://www.proshkolu.ru/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Международный Современный Учительский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Портал </a:t>
            </a:r>
            <a:r>
              <a:rPr kumimoji="0" lang="en-US" sz="16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  <a:hlinkClick r:id="rId3"/>
              </a:rPr>
              <a:t>www.easyen.ru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Метод – копилка 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cs typeface="Times New Roman" pitchFamily="18" charset="0"/>
              </a:rPr>
              <a:t>Metod-kopilka.ru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Копилка уроков  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cs typeface="Times New Roman" pitchFamily="18" charset="0"/>
              </a:rPr>
              <a:t>http://kopilkaurokov.ru/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Всероссийское сетевое издание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Портал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«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О детстве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» </a:t>
            </a:r>
            <a:r>
              <a:rPr kumimoji="0" lang="en-US" sz="16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  <a:hlinkClick r:id="rId4"/>
              </a:rPr>
              <a:t>http://www.o-detstve.ru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Всероссийский сайт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«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ВИДЕОУРОК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»                     </a:t>
            </a:r>
            <a:r>
              <a:rPr kumimoji="0" lang="en-US" sz="16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  <a:hlinkClick r:id="rId5"/>
              </a:rPr>
              <a:t>http://videourok.ru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Всероссийское образовательное издание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«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Вестник педагога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kumimoji="0" lang="en-US" sz="16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  <a:hlinkClick r:id="rId6"/>
              </a:rPr>
              <a:t>http://vestnikpedagoga.ru/viktoriny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Всероссийское электронное периодическое издание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«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Педагогический мир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» </a:t>
            </a:r>
            <a:r>
              <a:rPr kumimoji="0" lang="en-US" sz="16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  <a:hlinkClick r:id="rId7"/>
              </a:rPr>
              <a:t>http://pedmir.ru/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Всероссийское электронное периодическое издание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«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Педагогическая газета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» </a:t>
            </a:r>
            <a:r>
              <a:rPr kumimoji="0" lang="en-US" sz="16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  <a:hlinkClick r:id="rId8"/>
              </a:rPr>
              <a:t>http://pedgazeta.ru/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Академия Интеллектуального Развития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Журнал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«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Педагог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»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«Эталон»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Franklin Gothic Book" pitchFamily="34" charset="0"/>
                <a:cs typeface="Arial" pitchFamily="34" charset="0"/>
              </a:rPr>
              <a:t> 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000100" y="260649"/>
            <a:ext cx="7286676" cy="1008112"/>
          </a:xfrm>
        </p:spPr>
        <p:txBody>
          <a:bodyPr/>
          <a:lstStyle/>
          <a:p>
            <a:r>
              <a:rPr lang="ru-RU" b="1" dirty="0" smtClean="0"/>
              <a:t>ИКТ для учителя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428728" y="1340768"/>
            <a:ext cx="6400800" cy="432048"/>
          </a:xfrm>
        </p:spPr>
        <p:txBody>
          <a:bodyPr>
            <a:normAutofit fontScale="25000" lnSpcReduction="20000"/>
          </a:bodyPr>
          <a:lstStyle/>
          <a:p>
            <a:r>
              <a:rPr lang="ru-RU" sz="6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Конкурс для детей, учителей</a:t>
            </a:r>
            <a:r>
              <a:rPr lang="ru-RU" sz="6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2143108" y="1357298"/>
            <a:ext cx="6400800" cy="395278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683568" y="1610346"/>
            <a:ext cx="7848872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Рассударики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» 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Мои таланты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»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Новое образование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» 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Мега – талант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»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Импульс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»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Новые идеи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»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Лира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»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«Мамонтёнок»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Лучшее портфолио педагога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»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“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Инфоурок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»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«Мой любимый крокодил»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«Мир сказок»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Снейл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»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000100" y="1268760"/>
            <a:ext cx="7286676" cy="50405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 </a:t>
            </a:r>
            <a:br>
              <a:rPr lang="ru-RU" dirty="0" smtClean="0"/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Вебинары, конференции, олимпиады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83568" y="2060848"/>
            <a:ext cx="7848872" cy="3477942"/>
          </a:xfrm>
        </p:spPr>
        <p:txBody>
          <a:bodyPr>
            <a:normAutofit/>
          </a:bodyPr>
          <a:lstStyle/>
          <a:p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Учебно Методический Портал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Журнал «Познание»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ФГОС Контроль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Онлайн олимпиада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Росконкурс. РФ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2143108" y="1357298"/>
            <a:ext cx="6400800" cy="395278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11760" y="332656"/>
            <a:ext cx="51845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ИКТ для учителя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000100" y="1268760"/>
            <a:ext cx="7286676" cy="50405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Персональные сайты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83568" y="2060848"/>
            <a:ext cx="7848872" cy="3477942"/>
          </a:xfrm>
        </p:spPr>
        <p:txBody>
          <a:bodyPr>
            <a:normAutofit fontScale="92500" lnSpcReduction="20000"/>
          </a:bodyPr>
          <a:lstStyle/>
          <a:p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u="sng" dirty="0" smtClean="0">
                <a:hlinkClick r:id="rId2"/>
              </a:rPr>
              <a:t>http://klassmari-kai.ru</a:t>
            </a:r>
            <a:r>
              <a:rPr lang="ru-RU" b="1" u="sng" dirty="0" smtClean="0">
                <a:solidFill>
                  <a:schemeClr val="tx1"/>
                </a:solidFill>
                <a:hlinkClick r:id="rId2"/>
              </a:rPr>
              <a:t>/</a:t>
            </a:r>
            <a:r>
              <a:rPr lang="ru-RU" b="1" dirty="0" smtClean="0">
                <a:solidFill>
                  <a:schemeClr val="tx1"/>
                </a:solidFill>
              </a:rPr>
              <a:t>  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- открыт в январе 2013 года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b="1" u="sng" dirty="0" smtClean="0">
                <a:hlinkClick r:id="rId3"/>
              </a:rPr>
              <a:t>http://учительский.сайт/Ковалева-Марина–Ивановна</a:t>
            </a:r>
            <a:r>
              <a:rPr lang="ru-RU" dirty="0" smtClean="0"/>
              <a:t>  </a:t>
            </a:r>
            <a:r>
              <a:rPr lang="ru-RU" dirty="0" smtClean="0">
                <a:solidFill>
                  <a:schemeClr val="tx1"/>
                </a:solidFill>
              </a:rPr>
              <a:t>- </a:t>
            </a:r>
            <a:r>
              <a:rPr lang="ru-RU" b="1" dirty="0" smtClean="0">
                <a:solidFill>
                  <a:schemeClr val="tx1"/>
                </a:solidFill>
              </a:rPr>
              <a:t>открыт в январе 2015 года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2143108" y="1357298"/>
            <a:ext cx="6400800" cy="395278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11760" y="332656"/>
            <a:ext cx="51845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ИКТ для учителя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000100" y="1268760"/>
            <a:ext cx="7286676" cy="50405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Персональные сайты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2143108" y="1357298"/>
            <a:ext cx="6400800" cy="395278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11760" y="332656"/>
            <a:ext cx="51845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ИКТ для учителя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0" name="Picture 2" descr="C:\Users\USER\Desktop\Безымянный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560" y="1772816"/>
            <a:ext cx="8017743" cy="489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000100" y="1268760"/>
            <a:ext cx="7286676" cy="50405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Персональные сайты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2143108" y="1357298"/>
            <a:ext cx="6400800" cy="395278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11760" y="332656"/>
            <a:ext cx="51845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ИКТ для учителя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Picture 2" descr="C:\Users\USER\Desktop\Безымянный11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3569" y="1772816"/>
            <a:ext cx="7848872" cy="45887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256</Words>
  <Application>Microsoft Office PowerPoint</Application>
  <PresentationFormat>Экран (4:3)</PresentationFormat>
  <Paragraphs>78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Тема Office</vt:lpstr>
      <vt:lpstr>Специальное оформление</vt:lpstr>
      <vt:lpstr>«Современный учитель –  активный Интернет-пользователь» </vt:lpstr>
      <vt:lpstr>Слайд 2</vt:lpstr>
      <vt:lpstr>Слайд 3</vt:lpstr>
      <vt:lpstr> ИКТ для учителя </vt:lpstr>
      <vt:lpstr>ИКТ для учителя</vt:lpstr>
      <vt:lpstr>  Вебинары, конференции, олимпиады </vt:lpstr>
      <vt:lpstr>   Персональные сайты  </vt:lpstr>
      <vt:lpstr>   Персональные сайты  </vt:lpstr>
      <vt:lpstr>   Персональные сайты  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«Современный учитель –  активный Интернет-пользователь» </dc:title>
  <cp:lastModifiedBy>Egozen</cp:lastModifiedBy>
  <cp:revision>11</cp:revision>
  <dcterms:created xsi:type="dcterms:W3CDTF">2011-12-13T19:04:59Z</dcterms:created>
  <dcterms:modified xsi:type="dcterms:W3CDTF">2016-12-13T17:01:54Z</dcterms:modified>
</cp:coreProperties>
</file>