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57" r:id="rId5"/>
    <p:sldId id="267" r:id="rId6"/>
    <p:sldId id="258" r:id="rId7"/>
    <p:sldId id="260" r:id="rId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66FF33"/>
    <a:srgbClr val="3333FF"/>
    <a:srgbClr val="00B0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92868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4" descr="http://luchik.club/wp-content/themes/luchik/img/kid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25" y="0"/>
            <a:ext cx="89058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46366-F4EB-4A31-8B39-2A414B3A8B65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51C61-0CEF-44D9-9AE3-2DE1D71C4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453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63167-5B08-49E0-BD6A-25E30616AE5A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26CCB-BD20-4425-95D0-BDAAF0C19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6360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311F9-7BE8-4DCE-B472-BA85CA768E16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6F40A-A418-4E07-AB26-72B818D89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14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28\Desktop\Рисунок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85750"/>
            <a:ext cx="42291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572125"/>
            <a:ext cx="1928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2kinder.ru/image/data/kids_2-1979px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43438"/>
            <a:ext cx="142875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5929354" cy="36687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D8BA6-3502-4806-BDD9-F21A82F74F4C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B3843-1791-418B-9A0C-99AA91874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45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-fotki.yandex.ru/get/6508/20573769.f/0_82ae5_a174c715_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0"/>
            <a:ext cx="2328863" cy="454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10813-9F29-4B1A-B253-D01A2DBBA6F1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6960E-06DC-4CBF-B9A3-0617C0BAE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4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214563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128\Desktop\Рисунок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42875"/>
            <a:ext cx="82407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429250"/>
            <a:ext cx="1928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C7CFC-49DD-4452-A9F3-D5B4D302C679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26DB7-C79A-4986-9270-4FB07CEC3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51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0" y="4357688"/>
            <a:ext cx="1587500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9125" y="2143116"/>
            <a:ext cx="36433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483C4-4D3D-4FE4-BD5F-B56562A84D39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9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AAB32-88DD-4067-A5B7-3C393343D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52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429250"/>
            <a:ext cx="1928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4775" y="3214688"/>
            <a:ext cx="141922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CBEEA-748C-45D8-8157-1F9EC8D47B9E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C2606-85A0-45FC-863C-2C5E22AEA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880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25" y="1071563"/>
            <a:ext cx="18573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4" descr="Cartoon Books &amp;Tcy;&amp;ycy; &amp;bcy;&amp;iecy;&amp;scy;&amp;iecy;&amp;dcy;&amp;ucy;&amp;jcy; &amp;chcy;&amp;acy;&amp;shchcy;&amp;iecy; &amp;scy; &amp;ncy;&amp;iecy;&amp;jcy;, &amp;Scy;&amp;tcy;&amp;acy;&amp;ncy;&amp;iecy;&amp;shcy;&amp;softcy; &amp;vcy;&amp;chcy;&amp;iecy;&amp;tcy;&amp;vcy;&amp;iecy;&amp;rcy;&amp;ocy; &amp;ucy;&amp;mcy;&amp;ncy;&amp;iecy;&amp;jcy;...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875"/>
            <a:ext cx="121443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 userDrawn="1"/>
        </p:nvSpPr>
        <p:spPr>
          <a:xfrm>
            <a:off x="642938" y="714375"/>
            <a:ext cx="6643687" cy="1214438"/>
          </a:xfrm>
          <a:prstGeom prst="horizontalScroll">
            <a:avLst/>
          </a:prstGeom>
          <a:solidFill>
            <a:srgbClr val="00B0F0"/>
          </a:solidFill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C:\Users\128\Desktop\Рисунок4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0" t="31670" r="26263"/>
          <a:stretch>
            <a:fillRect/>
          </a:stretch>
        </p:blipFill>
        <p:spPr bwMode="auto">
          <a:xfrm>
            <a:off x="1571625" y="785813"/>
            <a:ext cx="500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12B66-8B48-47CF-82E9-881988621DBA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3B-0451-4D18-ADC2-CCC00320F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72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School Book Scheme - canovee national school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429250"/>
            <a:ext cx="1928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0.static.wix.com/media/70804c_0c9a9218f8e4e9377a6b7153961a2bf6.png_51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6963" y="3714750"/>
            <a:ext cx="1697037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128\Desktop\Рисунок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42875"/>
            <a:ext cx="8710612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357430"/>
            <a:ext cx="8329642" cy="1162050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rgbClr val="3333FF"/>
                </a:solidFill>
                <a:latin typeface="Propisi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4286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8332D-25D8-4286-A604-B2E27AD3DA1C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19FFC-F13B-4363-8928-04EDEA921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439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84C2-B8E1-470F-8944-E6A487C0B93C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8D3B5-87E6-4754-B31C-F605ADCE4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2952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71000">
                <a:srgbClr val="00B0F0">
                  <a:alpha val="7200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B39A9F-0EB3-4355-8365-FDA6FB10B207}" type="datetimeFigureOut">
              <a:rPr lang="ru-RU"/>
              <a:pPr>
                <a:defRPr/>
              </a:pPr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A834E8-FDDC-414F-ACF7-C79D939C2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214282" y="214290"/>
            <a:ext cx="8786874" cy="6500858"/>
          </a:xfrm>
          <a:prstGeom prst="roundRect">
            <a:avLst/>
          </a:prstGeom>
          <a:blipFill dpi="0" rotWithShape="1">
            <a:blip r:embed="rId14"/>
            <a:srcRect/>
            <a:stretch>
              <a:fillRect r="-5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7" name="Нижний колонтитул 4"/>
          <p:cNvSpPr txBox="1">
            <a:spLocks/>
          </p:cNvSpPr>
          <p:nvPr userDrawn="1"/>
        </p:nvSpPr>
        <p:spPr bwMode="auto">
          <a:xfrm>
            <a:off x="5429250" y="6492875"/>
            <a:ext cx="28575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000"/>
              <a:t>Шаблон презентации: Лазовская С.В.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1341438"/>
            <a:ext cx="6400800" cy="4513262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</a:t>
            </a:r>
            <a:r>
              <a:rPr lang="ru-RU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загадку</a:t>
            </a:r>
            <a:endParaRPr lang="ru-RU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rgbClr val="000099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и молодой,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неделю стал седой.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денёчка через два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Облысела голова.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rgbClr val="00009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4720326"/>
            <a:ext cx="2664296" cy="199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848036"/>
            <a:ext cx="2638425" cy="4438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5435600" y="6329363"/>
            <a:ext cx="2232025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95513" y="1412875"/>
            <a:ext cx="59055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50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вас карточки. Вам нужно в каждой группе найти лишнее слово и объяснить свой выбор.</a:t>
            </a:r>
            <a:endParaRPr lang="ru-RU" altLang="ru-RU" sz="2500">
              <a:solidFill>
                <a:srgbClr val="000099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750" y="2668588"/>
          <a:ext cx="7416800" cy="3261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99595"/>
                <a:gridCol w="3717205"/>
              </a:tblGrid>
              <a:tr h="16303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салют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33">
                            <a:tint val="66000"/>
                            <a:satMod val="160000"/>
                          </a:srgbClr>
                        </a:gs>
                        <a:gs pos="50000">
                          <a:srgbClr val="66FF33">
                            <a:tint val="44500"/>
                            <a:satMod val="160000"/>
                          </a:srgbClr>
                        </a:gs>
                        <a:gs pos="100000">
                          <a:srgbClr val="66FF33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весёлая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дружные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весенний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33">
                            <a:tint val="66000"/>
                            <a:satMod val="160000"/>
                          </a:srgbClr>
                        </a:gs>
                        <a:gs pos="50000">
                          <a:srgbClr val="66FF33">
                            <a:tint val="44500"/>
                            <a:satMod val="160000"/>
                          </a:srgbClr>
                        </a:gs>
                        <a:gs pos="100000">
                          <a:srgbClr val="66FF33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6303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смотрит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удивлять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66FF33">
                            <a:tint val="66000"/>
                            <a:satMod val="160000"/>
                          </a:srgbClr>
                        </a:gs>
                        <a:gs pos="50000">
                          <a:srgbClr val="66FF33">
                            <a:tint val="44500"/>
                            <a:satMod val="160000"/>
                          </a:srgbClr>
                        </a:gs>
                        <a:gs pos="100000">
                          <a:srgbClr val="66FF33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566056" y="2702316"/>
            <a:ext cx="3645903" cy="1518771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61216" y="2702316"/>
            <a:ext cx="3645903" cy="1518771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прилагательные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6055" y="4335305"/>
            <a:ext cx="3645903" cy="1518771"/>
          </a:xfrm>
          <a:prstGeom prst="roundRect">
            <a:avLst/>
          </a:prstGeom>
          <a:gradFill flip="none" rotWithShape="1">
            <a:gsLst>
              <a:gs pos="0">
                <a:srgbClr val="66FF33">
                  <a:tint val="66000"/>
                  <a:satMod val="160000"/>
                </a:srgbClr>
              </a:gs>
              <a:gs pos="50000">
                <a:srgbClr val="66FF33">
                  <a:tint val="44500"/>
                  <a:satMod val="160000"/>
                </a:srgbClr>
              </a:gs>
              <a:gs pos="100000">
                <a:srgbClr val="66FF3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61216" y="4345027"/>
            <a:ext cx="3645903" cy="151877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он ты</a:t>
            </a:r>
            <a:endParaRPr lang="ru-RU" sz="2800" i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61215" y="4323721"/>
            <a:ext cx="3645903" cy="151877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Местоимения</a:t>
            </a:r>
            <a:endParaRPr lang="ru-RU" sz="2800" i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125538"/>
            <a:ext cx="7704138" cy="5472112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</a:t>
            </a:r>
            <a:r>
              <a:rPr lang="ru-RU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мы знаем эту часть речи? Что вы можете сказать о ней?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какие цели мы поставим перед собой на </a:t>
            </a:r>
            <a:r>
              <a:rPr lang="ru-RU" sz="28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уроке?</a:t>
            </a:r>
          </a:p>
          <a:p>
            <a:pPr algn="ctr" fontAlgn="auto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для чего нужны местоимения.</a:t>
            </a:r>
          </a:p>
          <a:p>
            <a:pPr algn="ctr" fontAlgn="auto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речи мы употребляем местоимения.</a:t>
            </a:r>
          </a:p>
          <a:p>
            <a:pPr algn="ctr" fontAlgn="auto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как отличить местоимение от других частей речи.</a:t>
            </a:r>
          </a:p>
          <a:p>
            <a:pPr algn="ctr" fontAlgn="auto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умение правильно писать местоимения.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2275" y="908050"/>
            <a:ext cx="5929313" cy="129698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b="1" i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сажает цветы.</a:t>
            </a:r>
            <a:endParaRPr lang="ru-RU" altLang="ru-RU" b="1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b="1" i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помогает бабушке.</a:t>
            </a:r>
            <a:endParaRPr lang="ru-RU" altLang="ru-RU" b="1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03350" y="2293938"/>
            <a:ext cx="5018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местоимение?</a:t>
            </a:r>
            <a:endParaRPr lang="ru-RU" altLang="ru-RU" sz="320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97000" y="3213100"/>
            <a:ext cx="55991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Местоимение</a:t>
            </a:r>
            <a:r>
              <a:rPr lang="ru-RU" alt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часть речи, которая не называет конкретный предмет, а только указывает на него.</a:t>
            </a:r>
            <a:endParaRPr lang="ru-RU" altLang="ru-RU" sz="3200">
              <a:solidFill>
                <a:srgbClr val="00009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47813" y="1527175"/>
            <a:ext cx="10795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1557338"/>
            <a:ext cx="6400800" cy="4513262"/>
          </a:xfrm>
        </p:spPr>
        <p:txBody>
          <a:bodyPr/>
          <a:lstStyle/>
          <a:p>
            <a:r>
              <a:rPr lang="ru-RU" altLang="ru-RU" i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Алло!  Это я. Ты хорошо меня слышишь? </a:t>
            </a:r>
          </a:p>
          <a:p>
            <a:r>
              <a:rPr lang="ru-RU" altLang="ru-RU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Да, хорошо. </a:t>
            </a:r>
          </a:p>
          <a:p>
            <a:r>
              <a:rPr lang="ru-RU" altLang="ru-RU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Мне нужна Маша. Скажи, она дома? </a:t>
            </a:r>
          </a:p>
          <a:p>
            <a:r>
              <a:rPr lang="ru-RU" altLang="ru-RU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Нет, её нет. </a:t>
            </a:r>
          </a:p>
          <a:p>
            <a:r>
              <a:rPr lang="ru-RU" altLang="ru-RU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Саша? Где он? </a:t>
            </a:r>
          </a:p>
          <a:p>
            <a:endParaRPr lang="ru-RU" altLang="ru-RU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187450" y="1773238"/>
            <a:ext cx="63373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выпал</a:t>
            </a:r>
            <a:r>
              <a:rPr lang="ru-RU" altLang="ru-RU" sz="3200" b="1" i="1" u="sng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снег</a:t>
            </a:r>
            <a:r>
              <a:rPr lang="ru-RU" altLang="ru-RU" sz="3200" b="1" i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…  покрыл землю пушистым ковром. Налетела </a:t>
            </a:r>
            <a:r>
              <a:rPr lang="ru-RU" altLang="ru-RU" sz="3200" b="1" i="1" u="sng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вьюга</a:t>
            </a:r>
            <a:r>
              <a:rPr lang="ru-RU" altLang="ru-RU" sz="3200" b="1" i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…   подняла в воздух лёгкие</a:t>
            </a:r>
            <a:r>
              <a:rPr lang="ru-RU" altLang="ru-RU" sz="3200" b="1" i="1" u="sng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снежинки</a:t>
            </a:r>
            <a:r>
              <a:rPr lang="ru-RU" altLang="ru-RU" sz="3200" b="1" i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… закружились в воздухе.</a:t>
            </a:r>
            <a:endParaRPr lang="ru-RU" altLang="ru-RU" sz="3200" b="1">
              <a:solidFill>
                <a:srgbClr val="00009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43438" y="1773238"/>
            <a:ext cx="93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76713" y="2757488"/>
            <a:ext cx="935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80063" y="3232150"/>
            <a:ext cx="93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/>
          <a:lstStyle/>
          <a:p>
            <a:r>
              <a:rPr lang="ru-RU" altLang="ru-RU" b="1" i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 задание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627313" y="2997200"/>
            <a:ext cx="3114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94, упр. 160</a:t>
            </a:r>
            <a:endParaRPr lang="ru-RU" altLang="ru-RU" sz="3200"/>
          </a:p>
        </p:txBody>
      </p:sp>
      <p:sp>
        <p:nvSpPr>
          <p:cNvPr id="16388" name="TextBox 2"/>
          <p:cNvSpPr txBox="1">
            <a:spLocks noChangeArrowheads="1"/>
          </p:cNvSpPr>
          <p:nvPr/>
        </p:nvSpPr>
        <p:spPr bwMode="auto">
          <a:xfrm>
            <a:off x="5508625" y="6308725"/>
            <a:ext cx="2016125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223</Words>
  <Application>Microsoft Office PowerPoint</Application>
  <PresentationFormat>Экран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Домашнее 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128</dc:creator>
  <cp:lastModifiedBy>stroiotdel</cp:lastModifiedBy>
  <cp:revision>14</cp:revision>
  <dcterms:created xsi:type="dcterms:W3CDTF">2015-01-07T15:36:00Z</dcterms:created>
  <dcterms:modified xsi:type="dcterms:W3CDTF">2016-05-06T06:46:23Z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558636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