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7" r:id="rId2"/>
    <p:sldId id="258" r:id="rId3"/>
    <p:sldId id="259" r:id="rId4"/>
    <p:sldId id="268" r:id="rId5"/>
    <p:sldId id="260" r:id="rId6"/>
    <p:sldId id="262" r:id="rId7"/>
    <p:sldId id="261" r:id="rId8"/>
    <p:sldId id="263" r:id="rId9"/>
    <p:sldId id="266" r:id="rId10"/>
    <p:sldId id="264" r:id="rId11"/>
    <p:sldId id="265" r:id="rId12"/>
    <p:sldId id="267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 snapToGrid="0">
      <p:cViewPr varScale="1">
        <p:scale>
          <a:sx n="83" d="100"/>
          <a:sy n="83" d="100"/>
        </p:scale>
        <p:origin x="-61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67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161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573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5962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028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010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95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000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726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146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02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030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358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904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575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084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541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AE195-AB2C-432C-935B-8F14C28054E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E688D-5980-4D09-8988-9FC108670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687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53635" y="227438"/>
            <a:ext cx="5627427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при-</a:t>
            </a:r>
            <a:r>
              <a:rPr lang="ru-RU" sz="3600" b="1" dirty="0" err="1" smtClean="0"/>
              <a:t>бли</a:t>
            </a:r>
            <a:r>
              <a:rPr lang="ru-RU" sz="3600" b="1" dirty="0" smtClean="0"/>
              <a:t>-</a:t>
            </a:r>
            <a:r>
              <a:rPr lang="ru-RU" sz="3600" b="1" dirty="0" err="1" smtClean="0"/>
              <a:t>жа-лись</a:t>
            </a:r>
            <a:endParaRPr lang="ru-RU" sz="3600" b="1" dirty="0" smtClean="0"/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3600" b="1" dirty="0" smtClean="0"/>
              <a:t>аль-</a:t>
            </a:r>
            <a:r>
              <a:rPr lang="ru-RU" sz="3600" b="1" dirty="0" err="1" smtClean="0"/>
              <a:t>пийс</a:t>
            </a:r>
            <a:r>
              <a:rPr lang="ru-RU" sz="3600" b="1" dirty="0" smtClean="0"/>
              <a:t>-ким 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3600" b="1" dirty="0" err="1" smtClean="0"/>
              <a:t>по-ко-роб-лен-ны-е</a:t>
            </a:r>
            <a:endParaRPr lang="ru-RU" sz="3600" b="1" dirty="0"/>
          </a:p>
          <a:p>
            <a:pPr algn="ctr"/>
            <a:r>
              <a:rPr lang="ru-RU" sz="3600" b="1" dirty="0" smtClean="0"/>
              <a:t> </a:t>
            </a:r>
            <a:r>
              <a:rPr lang="ru-RU" sz="3600" b="1" dirty="0" err="1" smtClean="0"/>
              <a:t>ред</a:t>
            </a:r>
            <a:r>
              <a:rPr lang="ru-RU" sz="3600" b="1" dirty="0" smtClean="0"/>
              <a:t>-ко-ла-пых   е-лей</a:t>
            </a:r>
          </a:p>
          <a:p>
            <a:pPr algn="ctr"/>
            <a:r>
              <a:rPr lang="ru-RU" sz="3600" b="1" dirty="0" err="1" smtClean="0"/>
              <a:t>по-ше-ве-ли-ва-ли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до-</a:t>
            </a:r>
            <a:r>
              <a:rPr lang="ru-RU" sz="3600" b="1" dirty="0" err="1" smtClean="0"/>
              <a:t>цве</a:t>
            </a:r>
            <a:r>
              <a:rPr lang="ru-RU" sz="3600" b="1" dirty="0" smtClean="0"/>
              <a:t>-та-ю-</a:t>
            </a:r>
            <a:r>
              <a:rPr lang="ru-RU" sz="3600" b="1" dirty="0" err="1" smtClean="0"/>
              <a:t>щим</a:t>
            </a:r>
            <a:endParaRPr lang="ru-RU" sz="3600" b="1" dirty="0" smtClean="0"/>
          </a:p>
          <a:p>
            <a:pPr algn="ctr"/>
            <a:r>
              <a:rPr lang="ru-RU" sz="3600" b="1" dirty="0" err="1" smtClean="0"/>
              <a:t>чер</a:t>
            </a:r>
            <a:r>
              <a:rPr lang="ru-RU" sz="3600" b="1" dirty="0" smtClean="0"/>
              <a:t>-</a:t>
            </a:r>
            <a:r>
              <a:rPr lang="ru-RU" sz="3600" b="1" dirty="0" err="1" smtClean="0"/>
              <a:t>нич</a:t>
            </a:r>
            <a:r>
              <a:rPr lang="ru-RU" sz="3600" b="1" dirty="0" smtClean="0"/>
              <a:t>-ни-ком</a:t>
            </a:r>
          </a:p>
          <a:p>
            <a:pPr algn="ctr"/>
            <a:r>
              <a:rPr lang="ru-RU" sz="3600" b="1" dirty="0" smtClean="0"/>
              <a:t>рас-</a:t>
            </a:r>
            <a:r>
              <a:rPr lang="ru-RU" sz="3600" b="1" dirty="0" err="1" smtClean="0"/>
              <a:t>пу</a:t>
            </a:r>
            <a:r>
              <a:rPr lang="ru-RU" sz="3600" b="1" dirty="0" smtClean="0"/>
              <a:t>-щен-</a:t>
            </a:r>
            <a:r>
              <a:rPr lang="ru-RU" sz="3600" b="1" dirty="0" err="1" smtClean="0"/>
              <a:t>ны</a:t>
            </a:r>
            <a:r>
              <a:rPr lang="ru-RU" sz="3600" b="1" dirty="0" smtClean="0"/>
              <a:t>-ми</a:t>
            </a:r>
          </a:p>
          <a:p>
            <a:pPr algn="ctr"/>
            <a:r>
              <a:rPr lang="ru-RU" sz="3600" b="1" dirty="0" smtClean="0"/>
              <a:t>за-кос-те-не-ли  </a:t>
            </a:r>
          </a:p>
          <a:p>
            <a:pPr algn="ctr"/>
            <a:r>
              <a:rPr lang="ru-RU" sz="3600" b="1" dirty="0" smtClean="0"/>
              <a:t>  не-под-</a:t>
            </a:r>
            <a:r>
              <a:rPr lang="ru-RU" sz="3600" b="1" dirty="0" err="1" smtClean="0"/>
              <a:t>виж</a:t>
            </a:r>
            <a:r>
              <a:rPr lang="ru-RU" sz="3600" b="1" dirty="0" smtClean="0"/>
              <a:t>-нос-</a:t>
            </a:r>
            <a:r>
              <a:rPr lang="ru-RU" sz="3600" b="1" dirty="0" err="1" smtClean="0"/>
              <a:t>ти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за-рож-да-ю-</a:t>
            </a:r>
            <a:r>
              <a:rPr lang="ru-RU" sz="3600" b="1" dirty="0" err="1" smtClean="0"/>
              <a:t>щий</a:t>
            </a:r>
            <a:r>
              <a:rPr lang="ru-RU" sz="3600" b="1" dirty="0" smtClean="0"/>
              <a:t>-</a:t>
            </a:r>
            <a:r>
              <a:rPr lang="ru-RU" sz="3600" b="1" dirty="0" err="1" smtClean="0"/>
              <a:t>ся</a:t>
            </a:r>
            <a:endParaRPr lang="ru-RU" sz="3600" b="1" dirty="0" smtClean="0"/>
          </a:p>
          <a:p>
            <a:pPr algn="ctr"/>
            <a:r>
              <a:rPr lang="ru-RU" sz="3600" b="1" dirty="0" err="1" smtClean="0"/>
              <a:t>по-до-шед-ший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81698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620" y="245745"/>
            <a:ext cx="4358640" cy="32689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063" y="142875"/>
            <a:ext cx="3875272" cy="31032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620" y="3494390"/>
            <a:ext cx="4521318" cy="30165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675" y="3515967"/>
            <a:ext cx="4558049" cy="29734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6591" y="1419119"/>
            <a:ext cx="2347163" cy="47309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356781">
            <a:off x="5220243" y="1099946"/>
            <a:ext cx="2347163" cy="47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10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820" y="3573284"/>
            <a:ext cx="3863340" cy="30103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680" y="274320"/>
            <a:ext cx="5242560" cy="29489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69" y="274320"/>
            <a:ext cx="4573042" cy="30475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625"/>
          <a:stretch/>
        </p:blipFill>
        <p:spPr>
          <a:xfrm>
            <a:off x="7025640" y="3383280"/>
            <a:ext cx="3489960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3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820" y="3573284"/>
            <a:ext cx="3863340" cy="30103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680" y="274320"/>
            <a:ext cx="5242560" cy="29489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69" y="274320"/>
            <a:ext cx="4573042" cy="30475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625"/>
          <a:stretch/>
        </p:blipFill>
        <p:spPr>
          <a:xfrm>
            <a:off x="7025640" y="3383280"/>
            <a:ext cx="3489960" cy="34747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3328" y="1207831"/>
            <a:ext cx="2347163" cy="47309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6367">
            <a:off x="4453267" y="1017827"/>
            <a:ext cx="2347163" cy="47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4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84395" y="204718"/>
            <a:ext cx="88028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1) КАПАЛУХА</a:t>
            </a:r>
            <a:endParaRPr lang="ru-RU" sz="4000" b="1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7485798" y="797750"/>
            <a:ext cx="6824" cy="6978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361062" y="1387860"/>
            <a:ext cx="933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2) 2 ПРИЛАГАТЕЛЬНЫХ (</a:t>
            </a:r>
            <a:r>
              <a:rPr lang="ru-RU" sz="3600" b="1" dirty="0" err="1" smtClean="0"/>
              <a:t>Капалуха</a:t>
            </a:r>
            <a:r>
              <a:rPr lang="ru-RU" sz="3600" b="1" dirty="0" smtClean="0"/>
              <a:t> какая?)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9463" y="2376006"/>
            <a:ext cx="146317" cy="7864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38484" y="3017973"/>
            <a:ext cx="8679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3) 3 ГЛАГОЛА (</a:t>
            </a:r>
            <a:r>
              <a:rPr lang="ru-RU" sz="3600" b="1" dirty="0" err="1" smtClean="0"/>
              <a:t>Капалуха</a:t>
            </a:r>
            <a:r>
              <a:rPr lang="ru-RU" sz="3600" b="1" dirty="0" smtClean="0"/>
              <a:t> что делает? Что делала?)</a:t>
            </a:r>
            <a:endParaRPr lang="ru-RU" sz="36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9463" y="4093393"/>
            <a:ext cx="165217" cy="8880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02257" y="4879846"/>
            <a:ext cx="9489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4) ПРЕДЛОЖЕНИЕ (Характеризующее </a:t>
            </a:r>
            <a:r>
              <a:rPr lang="ru-RU" sz="3600" b="1" dirty="0" err="1" smtClean="0"/>
              <a:t>капалуху</a:t>
            </a:r>
            <a:r>
              <a:rPr lang="ru-RU" sz="3600" b="1" dirty="0" smtClean="0"/>
              <a:t>. Из текста)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62318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84395" y="204718"/>
            <a:ext cx="88028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1) КАПАЛУХА</a:t>
            </a:r>
            <a:endParaRPr lang="ru-RU" sz="4000" b="1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7485798" y="797750"/>
            <a:ext cx="6824" cy="6978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361062" y="1387860"/>
            <a:ext cx="9335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2) ЗАБОТЛИВАЯ, БЕССТРАШНАЯ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6147" y="2169074"/>
            <a:ext cx="146317" cy="7864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38484" y="3017973"/>
            <a:ext cx="8679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3) ОБЕРЕГАЕТ, ПРИКРЫВАЕТ, БОИТСЯ</a:t>
            </a:r>
            <a:endParaRPr lang="ru-RU" sz="36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6147" y="3828634"/>
            <a:ext cx="165217" cy="8880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74591" y="4981432"/>
            <a:ext cx="9489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4) Она </a:t>
            </a:r>
            <a:r>
              <a:rPr lang="ru-RU" sz="3600" b="1" dirty="0"/>
              <a:t>как наша </a:t>
            </a:r>
            <a:r>
              <a:rPr lang="ru-RU" sz="3600" b="1" dirty="0" smtClean="0"/>
              <a:t>мама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1266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Альпийский- высокогорный</a:t>
            </a:r>
          </a:p>
          <a:p>
            <a:pPr marL="0" indent="0" algn="ctr">
              <a:buNone/>
            </a:pPr>
            <a:r>
              <a:rPr lang="ru-RU" sz="4400" dirty="0" smtClean="0"/>
              <a:t>Покоробленный- помятый, неровный</a:t>
            </a:r>
          </a:p>
        </p:txBody>
      </p:sp>
    </p:spTree>
    <p:extLst>
      <p:ext uri="{BB962C8B-B14F-4D97-AF65-F5344CB8AC3E}">
        <p14:creationId xmlns:p14="http://schemas.microsoft.com/office/powerpoint/2010/main" val="323886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415" y="400588"/>
            <a:ext cx="4790365" cy="64574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811440"/>
            <a:ext cx="6919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Виктор Петрович Астафьев</a:t>
            </a:r>
          </a:p>
          <a:p>
            <a:pPr algn="ctr"/>
            <a:r>
              <a:rPr lang="ru-RU" sz="3600" b="1" dirty="0" smtClean="0"/>
              <a:t>(1924-2001)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30844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1007" y="215926"/>
            <a:ext cx="4658295" cy="31055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5268" y="215926"/>
            <a:ext cx="4632959" cy="31055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39" t="8663" r="7592" b="3672"/>
          <a:stretch/>
        </p:blipFill>
        <p:spPr>
          <a:xfrm>
            <a:off x="1456266" y="3578516"/>
            <a:ext cx="4436534" cy="32342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5989" y="3492468"/>
            <a:ext cx="5111538" cy="340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10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623" y="685800"/>
            <a:ext cx="3762563" cy="25813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623" y="4071322"/>
            <a:ext cx="3762563" cy="2352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573" y="3777375"/>
            <a:ext cx="3990623" cy="26462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239" y="685800"/>
            <a:ext cx="3730723" cy="258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33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623" y="685800"/>
            <a:ext cx="3762563" cy="25813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623" y="4071322"/>
            <a:ext cx="3762563" cy="2352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1573" y="3777375"/>
            <a:ext cx="3990623" cy="26462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239" y="685800"/>
            <a:ext cx="3730723" cy="2581394"/>
          </a:xfrm>
          <a:prstGeom prst="rect">
            <a:avLst/>
          </a:prstGeom>
        </p:spPr>
      </p:pic>
      <p:cxnSp>
        <p:nvCxnSpPr>
          <p:cNvPr id="3" name="Прямая со стрелкой 2"/>
          <p:cNvCxnSpPr>
            <a:stCxn id="4" idx="3"/>
            <a:endCxn id="6" idx="1"/>
          </p:cNvCxnSpPr>
          <p:nvPr/>
        </p:nvCxnSpPr>
        <p:spPr>
          <a:xfrm>
            <a:off x="5326186" y="1976497"/>
            <a:ext cx="1395387" cy="3124021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60442">
            <a:off x="5179511" y="1650792"/>
            <a:ext cx="1688738" cy="34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9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120" y="834389"/>
            <a:ext cx="4876798" cy="27431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5110" y="3771899"/>
            <a:ext cx="3086100" cy="30861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2960" y="834389"/>
            <a:ext cx="4470400" cy="2514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69" y="3348989"/>
            <a:ext cx="5981700" cy="373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6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120" y="834389"/>
            <a:ext cx="4876798" cy="27431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5110" y="3771899"/>
            <a:ext cx="3086100" cy="30861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2960" y="834389"/>
            <a:ext cx="4470400" cy="2514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69" y="3348989"/>
            <a:ext cx="5981700" cy="37385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097772">
            <a:off x="5339924" y="1374038"/>
            <a:ext cx="1858956" cy="37447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8153" y="1858647"/>
            <a:ext cx="2347333" cy="472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4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620" y="245745"/>
            <a:ext cx="4358640" cy="32689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063" y="142875"/>
            <a:ext cx="3875272" cy="31032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620" y="3494390"/>
            <a:ext cx="4521318" cy="30165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675" y="3515967"/>
            <a:ext cx="4558049" cy="297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3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184</TotalTime>
  <Words>81</Words>
  <Application>Microsoft Office PowerPoint</Application>
  <PresentationFormat>Произвольный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Юсупова</dc:creator>
  <cp:lastModifiedBy>Эгозен</cp:lastModifiedBy>
  <cp:revision>15</cp:revision>
  <dcterms:created xsi:type="dcterms:W3CDTF">2016-02-26T17:56:02Z</dcterms:created>
  <dcterms:modified xsi:type="dcterms:W3CDTF">2016-04-24T19:11:28Z</dcterms:modified>
</cp:coreProperties>
</file>