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DE39DD-1C99-4B48-AE89-7A21A20EFAF2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20C3D3F-CDE9-4C5A-933A-2639671BCD5C}">
      <dgm:prSet custT="1"/>
      <dgm:spPr/>
      <dgm:t>
        <a:bodyPr/>
        <a:lstStyle/>
        <a:p>
          <a:r>
            <a:rPr lang="ru-RU" sz="2400" smtClean="0"/>
            <a:t>организовывать учебное сотрудничество и совместную деятельность с учителем и сверстниками</a:t>
          </a:r>
          <a:endParaRPr lang="ru-RU" sz="2400" dirty="0"/>
        </a:p>
      </dgm:t>
    </dgm:pt>
    <dgm:pt modelId="{7F125C40-0038-4E1A-9E7A-ACB68B04B9E7}" type="parTrans" cxnId="{95E5E6C9-1ECF-4B81-9A87-8771535FA109}">
      <dgm:prSet/>
      <dgm:spPr/>
      <dgm:t>
        <a:bodyPr/>
        <a:lstStyle/>
        <a:p>
          <a:endParaRPr lang="ru-RU"/>
        </a:p>
      </dgm:t>
    </dgm:pt>
    <dgm:pt modelId="{983DE98A-4FA2-41D8-9C70-80BD04A3837B}" type="sibTrans" cxnId="{95E5E6C9-1ECF-4B81-9A87-8771535FA109}">
      <dgm:prSet/>
      <dgm:spPr/>
      <dgm:t>
        <a:bodyPr/>
        <a:lstStyle/>
        <a:p>
          <a:endParaRPr lang="ru-RU"/>
        </a:p>
      </dgm:t>
    </dgm:pt>
    <dgm:pt modelId="{242F1CBC-E1A9-4905-8456-4CB446912AEB}">
      <dgm:prSet custT="1"/>
      <dgm:spPr/>
      <dgm:t>
        <a:bodyPr/>
        <a:lstStyle/>
        <a:p>
          <a:r>
            <a:rPr lang="ru-RU" sz="2400" dirty="0" smtClean="0"/>
            <a:t>работать индивидуально и в группе</a:t>
          </a:r>
          <a:endParaRPr lang="ru-RU" sz="2400" dirty="0"/>
        </a:p>
      </dgm:t>
    </dgm:pt>
    <dgm:pt modelId="{80630976-D77C-464F-B529-8487BD934B59}" type="parTrans" cxnId="{06DC61C9-E489-4C12-9054-F3A97E07700A}">
      <dgm:prSet/>
      <dgm:spPr/>
      <dgm:t>
        <a:bodyPr/>
        <a:lstStyle/>
        <a:p>
          <a:endParaRPr lang="ru-RU"/>
        </a:p>
      </dgm:t>
    </dgm:pt>
    <dgm:pt modelId="{116DAAB5-70FD-449D-95CF-192624BE1CA5}" type="sibTrans" cxnId="{06DC61C9-E489-4C12-9054-F3A97E07700A}">
      <dgm:prSet/>
      <dgm:spPr/>
      <dgm:t>
        <a:bodyPr/>
        <a:lstStyle/>
        <a:p>
          <a:endParaRPr lang="ru-RU"/>
        </a:p>
      </dgm:t>
    </dgm:pt>
    <dgm:pt modelId="{F6A2EA57-E2D0-4A1E-B711-AA563A8F2F81}">
      <dgm:prSet custT="1"/>
      <dgm:spPr/>
      <dgm:t>
        <a:bodyPr/>
        <a:lstStyle/>
        <a:p>
          <a:r>
            <a:rPr lang="ru-RU" sz="2400" smtClean="0"/>
            <a:t>формулировать, аргументировать и отстаивать свое мнение </a:t>
          </a:r>
          <a:endParaRPr lang="ru-RU" sz="2400" dirty="0"/>
        </a:p>
      </dgm:t>
    </dgm:pt>
    <dgm:pt modelId="{CA64401E-C0BE-4FEE-8EE0-45D7C290BB74}" type="parTrans" cxnId="{C6D41F54-A219-4D1B-B894-FC0023D3BBA0}">
      <dgm:prSet/>
      <dgm:spPr/>
      <dgm:t>
        <a:bodyPr/>
        <a:lstStyle/>
        <a:p>
          <a:endParaRPr lang="ru-RU"/>
        </a:p>
      </dgm:t>
    </dgm:pt>
    <dgm:pt modelId="{D0C34359-9CE2-4E1B-867F-CF9E0D6393F5}" type="sibTrans" cxnId="{C6D41F54-A219-4D1B-B894-FC0023D3BBA0}">
      <dgm:prSet/>
      <dgm:spPr/>
      <dgm:t>
        <a:bodyPr/>
        <a:lstStyle/>
        <a:p>
          <a:endParaRPr lang="ru-RU"/>
        </a:p>
      </dgm:t>
    </dgm:pt>
    <dgm:pt modelId="{2A368F99-CC49-446E-8982-210733B8CAD3}">
      <dgm:prSet custT="1"/>
      <dgm:spPr/>
      <dgm:t>
        <a:bodyPr/>
        <a:lstStyle/>
        <a:p>
          <a:r>
            <a:rPr lang="ru-RU" sz="2400" dirty="0" smtClean="0"/>
            <a:t>принимать позицию собеседника, понимая позицию другого</a:t>
          </a:r>
          <a:endParaRPr lang="ru-RU" sz="2400" dirty="0"/>
        </a:p>
      </dgm:t>
    </dgm:pt>
    <dgm:pt modelId="{AFCD1D45-F2A3-4238-8866-22126C18C28A}" type="parTrans" cxnId="{9DAF77B5-1639-4F92-B22C-BD1F57B8BBCB}">
      <dgm:prSet/>
      <dgm:spPr/>
      <dgm:t>
        <a:bodyPr/>
        <a:lstStyle/>
        <a:p>
          <a:endParaRPr lang="ru-RU"/>
        </a:p>
      </dgm:t>
    </dgm:pt>
    <dgm:pt modelId="{9C29C148-5635-49A9-A9D4-43F460F5D0B5}" type="sibTrans" cxnId="{9DAF77B5-1639-4F92-B22C-BD1F57B8BBCB}">
      <dgm:prSet/>
      <dgm:spPr/>
      <dgm:t>
        <a:bodyPr/>
        <a:lstStyle/>
        <a:p>
          <a:endParaRPr lang="ru-RU"/>
        </a:p>
      </dgm:t>
    </dgm:pt>
    <dgm:pt modelId="{32DA8627-9271-47EE-BBE6-E97C83F7662E}">
      <dgm:prSet custT="1"/>
      <dgm:spPr/>
      <dgm:t>
        <a:bodyPr/>
        <a:lstStyle/>
        <a:p>
          <a:r>
            <a:rPr lang="ru-RU" sz="2400" b="0" smtClean="0"/>
            <a:t>корректно и аргументированно отстаивать свою точку зрения</a:t>
          </a:r>
          <a:endParaRPr lang="ru-RU" sz="2400" b="0" dirty="0"/>
        </a:p>
      </dgm:t>
    </dgm:pt>
    <dgm:pt modelId="{987E4F09-0B21-4F62-A19A-F0E3E0D05F0A}" type="parTrans" cxnId="{356BB227-DEA4-48D0-8E72-909390B85D47}">
      <dgm:prSet/>
      <dgm:spPr/>
      <dgm:t>
        <a:bodyPr/>
        <a:lstStyle/>
        <a:p>
          <a:endParaRPr lang="ru-RU"/>
        </a:p>
      </dgm:t>
    </dgm:pt>
    <dgm:pt modelId="{C566C068-6DFC-4CE8-BBB4-F5A0ABC3D3FE}" type="sibTrans" cxnId="{356BB227-DEA4-48D0-8E72-909390B85D47}">
      <dgm:prSet/>
      <dgm:spPr/>
      <dgm:t>
        <a:bodyPr/>
        <a:lstStyle/>
        <a:p>
          <a:endParaRPr lang="ru-RU"/>
        </a:p>
      </dgm:t>
    </dgm:pt>
    <dgm:pt modelId="{DB1946BA-3E16-4A97-B2B1-B1B45C8BF824}">
      <dgm:prSet custT="1"/>
      <dgm:spPr/>
      <dgm:t>
        <a:bodyPr/>
        <a:lstStyle/>
        <a:p>
          <a:r>
            <a:rPr lang="ru-RU" sz="2400" smtClean="0"/>
            <a:t>предлагать альтернативное решение в конфликтной ситуации</a:t>
          </a:r>
          <a:endParaRPr lang="ru-RU" sz="2400" dirty="0"/>
        </a:p>
      </dgm:t>
    </dgm:pt>
    <dgm:pt modelId="{B0E72C42-ABCC-4E8F-8850-30C5F833C275}" type="parTrans" cxnId="{25B4BFA6-002D-4992-B231-4DA88E1EC982}">
      <dgm:prSet/>
      <dgm:spPr/>
      <dgm:t>
        <a:bodyPr/>
        <a:lstStyle/>
        <a:p>
          <a:endParaRPr lang="ru-RU"/>
        </a:p>
      </dgm:t>
    </dgm:pt>
    <dgm:pt modelId="{53DA74E9-ADF3-42FD-9589-197E2B810EF5}" type="sibTrans" cxnId="{25B4BFA6-002D-4992-B231-4DA88E1EC982}">
      <dgm:prSet/>
      <dgm:spPr/>
      <dgm:t>
        <a:bodyPr/>
        <a:lstStyle/>
        <a:p>
          <a:endParaRPr lang="ru-RU"/>
        </a:p>
      </dgm:t>
    </dgm:pt>
    <dgm:pt modelId="{AA6C52DA-37A5-40C0-98EE-21259BB13FD3}" type="pres">
      <dgm:prSet presAssocID="{58DE39DD-1C99-4B48-AE89-7A21A20EFA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DB6C59-1ABF-4452-A61B-84A56BAFBFDD}" type="pres">
      <dgm:prSet presAssocID="{420C3D3F-CDE9-4C5A-933A-2639671BCD5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2275A-58C1-470F-AFB7-0A491C6189B5}" type="pres">
      <dgm:prSet presAssocID="{983DE98A-4FA2-41D8-9C70-80BD04A3837B}" presName="spacer" presStyleCnt="0"/>
      <dgm:spPr/>
    </dgm:pt>
    <dgm:pt modelId="{E8531F60-DAAB-4329-827B-A6D292FAE822}" type="pres">
      <dgm:prSet presAssocID="{242F1CBC-E1A9-4905-8456-4CB446912AEB}" presName="parentText" presStyleLbl="node1" presStyleIdx="1" presStyleCnt="6" custLinFactNeighborX="3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E702E-F957-447A-B829-2DA9F5D3625B}" type="pres">
      <dgm:prSet presAssocID="{116DAAB5-70FD-449D-95CF-192624BE1CA5}" presName="spacer" presStyleCnt="0"/>
      <dgm:spPr/>
    </dgm:pt>
    <dgm:pt modelId="{D1CDE9DA-2259-46F4-A764-1FD6C3E4AA05}" type="pres">
      <dgm:prSet presAssocID="{F6A2EA57-E2D0-4A1E-B711-AA563A8F2F81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2654E2-76E3-4E9E-8E3B-2A68D26C30E5}" type="pres">
      <dgm:prSet presAssocID="{D0C34359-9CE2-4E1B-867F-CF9E0D6393F5}" presName="spacer" presStyleCnt="0"/>
      <dgm:spPr/>
    </dgm:pt>
    <dgm:pt modelId="{3933D309-6261-4024-A494-2F99CED5F369}" type="pres">
      <dgm:prSet presAssocID="{2A368F99-CC49-446E-8982-210733B8CAD3}" presName="parentText" presStyleLbl="node1" presStyleIdx="3" presStyleCnt="6" custLinFactNeighborX="321" custLinFactNeighborY="-5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82951-1652-4E2C-A706-5A1E83DA3F4B}" type="pres">
      <dgm:prSet presAssocID="{9C29C148-5635-49A9-A9D4-43F460F5D0B5}" presName="spacer" presStyleCnt="0"/>
      <dgm:spPr/>
    </dgm:pt>
    <dgm:pt modelId="{FF8A8B4D-1D20-4117-89EB-DF6EBD64B071}" type="pres">
      <dgm:prSet presAssocID="{32DA8627-9271-47EE-BBE6-E97C83F7662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3D5C4C-4973-4E0E-BBB5-504261FD6CE2}" type="pres">
      <dgm:prSet presAssocID="{C566C068-6DFC-4CE8-BBB4-F5A0ABC3D3FE}" presName="spacer" presStyleCnt="0"/>
      <dgm:spPr/>
    </dgm:pt>
    <dgm:pt modelId="{FBD74DB9-7F86-4CED-B5C6-1E10977FA591}" type="pres">
      <dgm:prSet presAssocID="{DB1946BA-3E16-4A97-B2B1-B1B45C8BF824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DC61C9-E489-4C12-9054-F3A97E07700A}" srcId="{58DE39DD-1C99-4B48-AE89-7A21A20EFAF2}" destId="{242F1CBC-E1A9-4905-8456-4CB446912AEB}" srcOrd="1" destOrd="0" parTransId="{80630976-D77C-464F-B529-8487BD934B59}" sibTransId="{116DAAB5-70FD-449D-95CF-192624BE1CA5}"/>
    <dgm:cxn modelId="{356BB227-DEA4-48D0-8E72-909390B85D47}" srcId="{58DE39DD-1C99-4B48-AE89-7A21A20EFAF2}" destId="{32DA8627-9271-47EE-BBE6-E97C83F7662E}" srcOrd="4" destOrd="0" parTransId="{987E4F09-0B21-4F62-A19A-F0E3E0D05F0A}" sibTransId="{C566C068-6DFC-4CE8-BBB4-F5A0ABC3D3FE}"/>
    <dgm:cxn modelId="{5CF1CA86-2D7A-4886-BF9E-E9AF061FB03C}" type="presOf" srcId="{242F1CBC-E1A9-4905-8456-4CB446912AEB}" destId="{E8531F60-DAAB-4329-827B-A6D292FAE822}" srcOrd="0" destOrd="0" presId="urn:microsoft.com/office/officeart/2005/8/layout/vList2"/>
    <dgm:cxn modelId="{9DAF77B5-1639-4F92-B22C-BD1F57B8BBCB}" srcId="{58DE39DD-1C99-4B48-AE89-7A21A20EFAF2}" destId="{2A368F99-CC49-446E-8982-210733B8CAD3}" srcOrd="3" destOrd="0" parTransId="{AFCD1D45-F2A3-4238-8866-22126C18C28A}" sibTransId="{9C29C148-5635-49A9-A9D4-43F460F5D0B5}"/>
    <dgm:cxn modelId="{95E5E6C9-1ECF-4B81-9A87-8771535FA109}" srcId="{58DE39DD-1C99-4B48-AE89-7A21A20EFAF2}" destId="{420C3D3F-CDE9-4C5A-933A-2639671BCD5C}" srcOrd="0" destOrd="0" parTransId="{7F125C40-0038-4E1A-9E7A-ACB68B04B9E7}" sibTransId="{983DE98A-4FA2-41D8-9C70-80BD04A3837B}"/>
    <dgm:cxn modelId="{6CAAD085-733F-42B5-88F8-BB5FE3575F50}" type="presOf" srcId="{DB1946BA-3E16-4A97-B2B1-B1B45C8BF824}" destId="{FBD74DB9-7F86-4CED-B5C6-1E10977FA591}" srcOrd="0" destOrd="0" presId="urn:microsoft.com/office/officeart/2005/8/layout/vList2"/>
    <dgm:cxn modelId="{F2D0A8FE-06AB-4CEA-ADE4-1A59CB2F8BB7}" type="presOf" srcId="{2A368F99-CC49-446E-8982-210733B8CAD3}" destId="{3933D309-6261-4024-A494-2F99CED5F369}" srcOrd="0" destOrd="0" presId="urn:microsoft.com/office/officeart/2005/8/layout/vList2"/>
    <dgm:cxn modelId="{A38BDB1A-55DF-498A-B3D4-F1011F38C717}" type="presOf" srcId="{420C3D3F-CDE9-4C5A-933A-2639671BCD5C}" destId="{47DB6C59-1ABF-4452-A61B-84A56BAFBFDD}" srcOrd="0" destOrd="0" presId="urn:microsoft.com/office/officeart/2005/8/layout/vList2"/>
    <dgm:cxn modelId="{C3F2C765-C904-40C6-9012-8463776A55D1}" type="presOf" srcId="{F6A2EA57-E2D0-4A1E-B711-AA563A8F2F81}" destId="{D1CDE9DA-2259-46F4-A764-1FD6C3E4AA05}" srcOrd="0" destOrd="0" presId="urn:microsoft.com/office/officeart/2005/8/layout/vList2"/>
    <dgm:cxn modelId="{A39E49C8-3F44-402D-9ADF-87646F0FDC1A}" type="presOf" srcId="{58DE39DD-1C99-4B48-AE89-7A21A20EFAF2}" destId="{AA6C52DA-37A5-40C0-98EE-21259BB13FD3}" srcOrd="0" destOrd="0" presId="urn:microsoft.com/office/officeart/2005/8/layout/vList2"/>
    <dgm:cxn modelId="{DC5A1CA4-3A49-4618-A7D8-1A4E522284F0}" type="presOf" srcId="{32DA8627-9271-47EE-BBE6-E97C83F7662E}" destId="{FF8A8B4D-1D20-4117-89EB-DF6EBD64B071}" srcOrd="0" destOrd="0" presId="urn:microsoft.com/office/officeart/2005/8/layout/vList2"/>
    <dgm:cxn modelId="{25B4BFA6-002D-4992-B231-4DA88E1EC982}" srcId="{58DE39DD-1C99-4B48-AE89-7A21A20EFAF2}" destId="{DB1946BA-3E16-4A97-B2B1-B1B45C8BF824}" srcOrd="5" destOrd="0" parTransId="{B0E72C42-ABCC-4E8F-8850-30C5F833C275}" sibTransId="{53DA74E9-ADF3-42FD-9589-197E2B810EF5}"/>
    <dgm:cxn modelId="{C6D41F54-A219-4D1B-B894-FC0023D3BBA0}" srcId="{58DE39DD-1C99-4B48-AE89-7A21A20EFAF2}" destId="{F6A2EA57-E2D0-4A1E-B711-AA563A8F2F81}" srcOrd="2" destOrd="0" parTransId="{CA64401E-C0BE-4FEE-8EE0-45D7C290BB74}" sibTransId="{D0C34359-9CE2-4E1B-867F-CF9E0D6393F5}"/>
    <dgm:cxn modelId="{37C2DCA0-EE68-4A00-B7C3-28BD484DE5B2}" type="presParOf" srcId="{AA6C52DA-37A5-40C0-98EE-21259BB13FD3}" destId="{47DB6C59-1ABF-4452-A61B-84A56BAFBFDD}" srcOrd="0" destOrd="0" presId="urn:microsoft.com/office/officeart/2005/8/layout/vList2"/>
    <dgm:cxn modelId="{4D34719B-1B12-45F5-A97A-247B80FFF0DA}" type="presParOf" srcId="{AA6C52DA-37A5-40C0-98EE-21259BB13FD3}" destId="{DE62275A-58C1-470F-AFB7-0A491C6189B5}" srcOrd="1" destOrd="0" presId="urn:microsoft.com/office/officeart/2005/8/layout/vList2"/>
    <dgm:cxn modelId="{27DB7D37-D764-404E-BF26-1745B33CA83A}" type="presParOf" srcId="{AA6C52DA-37A5-40C0-98EE-21259BB13FD3}" destId="{E8531F60-DAAB-4329-827B-A6D292FAE822}" srcOrd="2" destOrd="0" presId="urn:microsoft.com/office/officeart/2005/8/layout/vList2"/>
    <dgm:cxn modelId="{651C75F5-88C7-40E6-88E4-06965719A0D5}" type="presParOf" srcId="{AA6C52DA-37A5-40C0-98EE-21259BB13FD3}" destId="{A7EE702E-F957-447A-B829-2DA9F5D3625B}" srcOrd="3" destOrd="0" presId="urn:microsoft.com/office/officeart/2005/8/layout/vList2"/>
    <dgm:cxn modelId="{2ADDA737-BFEA-43C6-90F8-48E58E2797C6}" type="presParOf" srcId="{AA6C52DA-37A5-40C0-98EE-21259BB13FD3}" destId="{D1CDE9DA-2259-46F4-A764-1FD6C3E4AA05}" srcOrd="4" destOrd="0" presId="urn:microsoft.com/office/officeart/2005/8/layout/vList2"/>
    <dgm:cxn modelId="{A335DCCE-CB5B-4BF3-BCEB-47A8892A1D2D}" type="presParOf" srcId="{AA6C52DA-37A5-40C0-98EE-21259BB13FD3}" destId="{E12654E2-76E3-4E9E-8E3B-2A68D26C30E5}" srcOrd="5" destOrd="0" presId="urn:microsoft.com/office/officeart/2005/8/layout/vList2"/>
    <dgm:cxn modelId="{8FE0251D-E433-4C7B-8D96-86C7842E6039}" type="presParOf" srcId="{AA6C52DA-37A5-40C0-98EE-21259BB13FD3}" destId="{3933D309-6261-4024-A494-2F99CED5F369}" srcOrd="6" destOrd="0" presId="urn:microsoft.com/office/officeart/2005/8/layout/vList2"/>
    <dgm:cxn modelId="{EAF6C126-DB80-4663-AC77-66F35F2EEC40}" type="presParOf" srcId="{AA6C52DA-37A5-40C0-98EE-21259BB13FD3}" destId="{3B782951-1652-4E2C-A706-5A1E83DA3F4B}" srcOrd="7" destOrd="0" presId="urn:microsoft.com/office/officeart/2005/8/layout/vList2"/>
    <dgm:cxn modelId="{3F455725-5572-457C-9287-F5297D180431}" type="presParOf" srcId="{AA6C52DA-37A5-40C0-98EE-21259BB13FD3}" destId="{FF8A8B4D-1D20-4117-89EB-DF6EBD64B071}" srcOrd="8" destOrd="0" presId="urn:microsoft.com/office/officeart/2005/8/layout/vList2"/>
    <dgm:cxn modelId="{3D2FE601-CEFC-4831-A1DA-A9585CE19083}" type="presParOf" srcId="{AA6C52DA-37A5-40C0-98EE-21259BB13FD3}" destId="{1F3D5C4C-4973-4E0E-BBB5-504261FD6CE2}" srcOrd="9" destOrd="0" presId="urn:microsoft.com/office/officeart/2005/8/layout/vList2"/>
    <dgm:cxn modelId="{A18A29CC-E016-4D46-8FD1-03CE359C4215}" type="presParOf" srcId="{AA6C52DA-37A5-40C0-98EE-21259BB13FD3}" destId="{FBD74DB9-7F86-4CED-B5C6-1E10977FA59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C4A7CF-3EB2-4B3F-9138-2A9A19641110}" type="doc">
      <dgm:prSet loTypeId="urn:diagrams.loki3.com/VaryingWidthList+Icon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3176339-4A30-4F40-B3BA-876B42D77DFB}">
      <dgm:prSet phldrT="[Текст]"/>
      <dgm:spPr/>
      <dgm:t>
        <a:bodyPr/>
        <a:lstStyle/>
        <a:p>
          <a:r>
            <a:rPr lang="ru-RU" dirty="0" smtClean="0"/>
            <a:t>Диалог</a:t>
          </a:r>
          <a:endParaRPr lang="ru-RU" dirty="0"/>
        </a:p>
      </dgm:t>
    </dgm:pt>
    <dgm:pt modelId="{24D11453-E850-4F63-860E-66D3093B8817}" type="parTrans" cxnId="{B5E4F6A7-5A90-405E-8579-B8CD59CA5B61}">
      <dgm:prSet/>
      <dgm:spPr/>
      <dgm:t>
        <a:bodyPr/>
        <a:lstStyle/>
        <a:p>
          <a:endParaRPr lang="ru-RU"/>
        </a:p>
      </dgm:t>
    </dgm:pt>
    <dgm:pt modelId="{526F671F-B38D-4C63-BE85-FCB451B49E1F}" type="sibTrans" cxnId="{B5E4F6A7-5A90-405E-8579-B8CD59CA5B61}">
      <dgm:prSet/>
      <dgm:spPr/>
      <dgm:t>
        <a:bodyPr/>
        <a:lstStyle/>
        <a:p>
          <a:endParaRPr lang="ru-RU"/>
        </a:p>
      </dgm:t>
    </dgm:pt>
    <dgm:pt modelId="{E85C7B71-D15D-42D9-A520-8FDA22FCC668}">
      <dgm:prSet phldrT="[Текст]"/>
      <dgm:spPr/>
      <dgm:t>
        <a:bodyPr/>
        <a:lstStyle/>
        <a:p>
          <a:r>
            <a:rPr lang="ru-RU" dirty="0" smtClean="0"/>
            <a:t>Игра</a:t>
          </a:r>
          <a:endParaRPr lang="ru-RU" dirty="0"/>
        </a:p>
      </dgm:t>
    </dgm:pt>
    <dgm:pt modelId="{8216805E-3536-4B36-8B1B-9B70E5D65143}" type="parTrans" cxnId="{900A7833-42C6-4AF7-B1CD-5C3CF9F68616}">
      <dgm:prSet/>
      <dgm:spPr/>
      <dgm:t>
        <a:bodyPr/>
        <a:lstStyle/>
        <a:p>
          <a:endParaRPr lang="ru-RU"/>
        </a:p>
      </dgm:t>
    </dgm:pt>
    <dgm:pt modelId="{E0CC44F6-0321-40CD-A599-77E282A71DFB}" type="sibTrans" cxnId="{900A7833-42C6-4AF7-B1CD-5C3CF9F68616}">
      <dgm:prSet/>
      <dgm:spPr/>
      <dgm:t>
        <a:bodyPr/>
        <a:lstStyle/>
        <a:p>
          <a:endParaRPr lang="ru-RU"/>
        </a:p>
      </dgm:t>
    </dgm:pt>
    <dgm:pt modelId="{493CFB1B-B97B-444C-A57E-E1E6B6493DD5}">
      <dgm:prSet phldrT="[Текст]" custT="1"/>
      <dgm:spPr/>
      <dgm:t>
        <a:bodyPr/>
        <a:lstStyle/>
        <a:p>
          <a:pPr algn="ctr"/>
          <a:r>
            <a:rPr lang="ru-RU" sz="2400" dirty="0" smtClean="0">
              <a:solidFill>
                <a:schemeClr val="tx1"/>
              </a:solidFill>
            </a:rPr>
            <a:t>Проектная </a:t>
          </a:r>
        </a:p>
        <a:p>
          <a:pPr algn="ctr"/>
          <a:r>
            <a:rPr lang="ru-RU" sz="2400" dirty="0" smtClean="0">
              <a:solidFill>
                <a:schemeClr val="tx1"/>
              </a:solidFill>
            </a:rPr>
            <a:t>деятельность</a:t>
          </a:r>
          <a:endParaRPr lang="ru-RU" sz="2400" dirty="0">
            <a:solidFill>
              <a:schemeClr val="tx1"/>
            </a:solidFill>
          </a:endParaRPr>
        </a:p>
      </dgm:t>
    </dgm:pt>
    <dgm:pt modelId="{545EAFC1-C8F6-44C4-BFB4-D1A7CEB90799}" type="sibTrans" cxnId="{CEAFA2CE-F5CE-4254-9D3B-CC55891E07B9}">
      <dgm:prSet/>
      <dgm:spPr/>
      <dgm:t>
        <a:bodyPr/>
        <a:lstStyle/>
        <a:p>
          <a:endParaRPr lang="ru-RU"/>
        </a:p>
      </dgm:t>
    </dgm:pt>
    <dgm:pt modelId="{14C2F0DF-10DA-42FB-BAC2-FB79CAAB7C77}" type="parTrans" cxnId="{CEAFA2CE-F5CE-4254-9D3B-CC55891E07B9}">
      <dgm:prSet/>
      <dgm:spPr/>
      <dgm:t>
        <a:bodyPr/>
        <a:lstStyle/>
        <a:p>
          <a:endParaRPr lang="ru-RU"/>
        </a:p>
      </dgm:t>
    </dgm:pt>
    <dgm:pt modelId="{C573E4DD-1122-41CE-A180-4C2BD7D23C23}">
      <dgm:prSet phldrT="[Текст]"/>
      <dgm:spPr/>
      <dgm:t>
        <a:bodyPr/>
        <a:lstStyle/>
        <a:p>
          <a:pPr algn="l"/>
          <a:endParaRPr lang="ru-RU" dirty="0"/>
        </a:p>
      </dgm:t>
    </dgm:pt>
    <dgm:pt modelId="{B8FDC918-0DB3-40B3-968A-02DB11DB83EC}">
      <dgm:prSet phldrT="[Текст]"/>
      <dgm:spPr/>
      <dgm:t>
        <a:bodyPr/>
        <a:lstStyle/>
        <a:p>
          <a:pPr algn="ctr"/>
          <a:r>
            <a:rPr lang="ru-RU" dirty="0" smtClean="0"/>
            <a:t>Дискуссия</a:t>
          </a:r>
          <a:endParaRPr lang="ru-RU" dirty="0"/>
        </a:p>
      </dgm:t>
    </dgm:pt>
    <dgm:pt modelId="{882AC087-5767-422F-B781-E3487C8CAF1A}" type="sibTrans" cxnId="{F3C84320-1A80-4D91-ABF8-37390D0FFAF5}">
      <dgm:prSet/>
      <dgm:spPr/>
      <dgm:t>
        <a:bodyPr/>
        <a:lstStyle/>
        <a:p>
          <a:endParaRPr lang="ru-RU"/>
        </a:p>
      </dgm:t>
    </dgm:pt>
    <dgm:pt modelId="{3B966ECF-FF11-4C5A-9A03-19AFE3F61DDA}" type="parTrans" cxnId="{F3C84320-1A80-4D91-ABF8-37390D0FFAF5}">
      <dgm:prSet/>
      <dgm:spPr/>
      <dgm:t>
        <a:bodyPr/>
        <a:lstStyle/>
        <a:p>
          <a:endParaRPr lang="ru-RU"/>
        </a:p>
      </dgm:t>
    </dgm:pt>
    <dgm:pt modelId="{C05ADF3A-B79F-48FC-BE58-B16945AF01BC}" type="sibTrans" cxnId="{68F14AD5-E3FD-4A99-B5AF-D34F4977FB2A}">
      <dgm:prSet/>
      <dgm:spPr/>
      <dgm:t>
        <a:bodyPr/>
        <a:lstStyle/>
        <a:p>
          <a:endParaRPr lang="ru-RU"/>
        </a:p>
      </dgm:t>
    </dgm:pt>
    <dgm:pt modelId="{ECCC216A-173F-4B78-AC14-A76EF655C724}" type="parTrans" cxnId="{68F14AD5-E3FD-4A99-B5AF-D34F4977FB2A}">
      <dgm:prSet/>
      <dgm:spPr/>
      <dgm:t>
        <a:bodyPr/>
        <a:lstStyle/>
        <a:p>
          <a:endParaRPr lang="ru-RU"/>
        </a:p>
      </dgm:t>
    </dgm:pt>
    <dgm:pt modelId="{476D52B8-956D-4F42-9A91-F5392EE26318}" type="pres">
      <dgm:prSet presAssocID="{4CC4A7CF-3EB2-4B3F-9138-2A9A19641110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7842D76A-8DE8-4E02-AB73-E113F7BB13E8}" type="pres">
      <dgm:prSet presAssocID="{493CFB1B-B97B-444C-A57E-E1E6B6493DD5}" presName="text" presStyleLbl="node1" presStyleIdx="0" presStyleCnt="4" custScaleX="1551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8A2CB-1211-4643-AA91-EF0C2EEBFFFD}" type="pres">
      <dgm:prSet presAssocID="{545EAFC1-C8F6-44C4-BFB4-D1A7CEB90799}" presName="space" presStyleCnt="0"/>
      <dgm:spPr/>
    </dgm:pt>
    <dgm:pt modelId="{69084494-EAF7-44C4-BF9F-7A0E54E7A927}" type="pres">
      <dgm:prSet presAssocID="{B8FDC918-0DB3-40B3-968A-02DB11DB83EC}" presName="text" presStyleLbl="node1" presStyleIdx="1" presStyleCnt="4" custScaleX="201504" custScaleY="80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7688C-3145-4D2A-9FD8-BA42D6AE15AB}" type="pres">
      <dgm:prSet presAssocID="{882AC087-5767-422F-B781-E3487C8CAF1A}" presName="space" presStyleCnt="0"/>
      <dgm:spPr/>
    </dgm:pt>
    <dgm:pt modelId="{A8005670-0FC3-4021-818E-0DE938EB1B20}" type="pres">
      <dgm:prSet presAssocID="{53176339-4A30-4F40-B3BA-876B42D77DFB}" presName="text" presStyleLbl="node1" presStyleIdx="2" presStyleCnt="4" custScaleX="276649" custLinFactNeighborX="-1178" custLinFactNeighborY="15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215F2-5F8A-4F78-8FD6-5E4B0CFB2258}" type="pres">
      <dgm:prSet presAssocID="{526F671F-B38D-4C63-BE85-FCB451B49E1F}" presName="space" presStyleCnt="0"/>
      <dgm:spPr/>
    </dgm:pt>
    <dgm:pt modelId="{73E35410-5BBE-4C0C-982A-2449AF0666B5}" type="pres">
      <dgm:prSet presAssocID="{E85C7B71-D15D-42D9-A520-8FDA22FCC668}" presName="text" presStyleLbl="node1" presStyleIdx="3" presStyleCnt="4" custScaleX="340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0A7833-42C6-4AF7-B1CD-5C3CF9F68616}" srcId="{4CC4A7CF-3EB2-4B3F-9138-2A9A19641110}" destId="{E85C7B71-D15D-42D9-A520-8FDA22FCC668}" srcOrd="3" destOrd="0" parTransId="{8216805E-3536-4B36-8B1B-9B70E5D65143}" sibTransId="{E0CC44F6-0321-40CD-A599-77E282A71DFB}"/>
    <dgm:cxn modelId="{68F14AD5-E3FD-4A99-B5AF-D34F4977FB2A}" srcId="{B8FDC918-0DB3-40B3-968A-02DB11DB83EC}" destId="{C573E4DD-1122-41CE-A180-4C2BD7D23C23}" srcOrd="0" destOrd="0" parTransId="{ECCC216A-173F-4B78-AC14-A76EF655C724}" sibTransId="{C05ADF3A-B79F-48FC-BE58-B16945AF01BC}"/>
    <dgm:cxn modelId="{CEAFA2CE-F5CE-4254-9D3B-CC55891E07B9}" srcId="{4CC4A7CF-3EB2-4B3F-9138-2A9A19641110}" destId="{493CFB1B-B97B-444C-A57E-E1E6B6493DD5}" srcOrd="0" destOrd="0" parTransId="{14C2F0DF-10DA-42FB-BAC2-FB79CAAB7C77}" sibTransId="{545EAFC1-C8F6-44C4-BFB4-D1A7CEB90799}"/>
    <dgm:cxn modelId="{1BE21C66-42DB-4D3C-9718-04DF3FA38725}" type="presOf" srcId="{53176339-4A30-4F40-B3BA-876B42D77DFB}" destId="{A8005670-0FC3-4021-818E-0DE938EB1B20}" srcOrd="0" destOrd="0" presId="urn:diagrams.loki3.com/VaryingWidthList+Icon"/>
    <dgm:cxn modelId="{890E2935-844C-43D4-8592-519878485EFE}" type="presOf" srcId="{493CFB1B-B97B-444C-A57E-E1E6B6493DD5}" destId="{7842D76A-8DE8-4E02-AB73-E113F7BB13E8}" srcOrd="0" destOrd="0" presId="urn:diagrams.loki3.com/VaryingWidthList+Icon"/>
    <dgm:cxn modelId="{9F838706-1480-4ABA-B9B7-24C9483C43E9}" type="presOf" srcId="{B8FDC918-0DB3-40B3-968A-02DB11DB83EC}" destId="{69084494-EAF7-44C4-BF9F-7A0E54E7A927}" srcOrd="0" destOrd="0" presId="urn:diagrams.loki3.com/VaryingWidthList+Icon"/>
    <dgm:cxn modelId="{F3C84320-1A80-4D91-ABF8-37390D0FFAF5}" srcId="{4CC4A7CF-3EB2-4B3F-9138-2A9A19641110}" destId="{B8FDC918-0DB3-40B3-968A-02DB11DB83EC}" srcOrd="1" destOrd="0" parTransId="{3B966ECF-FF11-4C5A-9A03-19AFE3F61DDA}" sibTransId="{882AC087-5767-422F-B781-E3487C8CAF1A}"/>
    <dgm:cxn modelId="{33DE17AF-2AA4-4892-AD39-F9B49091EC7C}" type="presOf" srcId="{C573E4DD-1122-41CE-A180-4C2BD7D23C23}" destId="{69084494-EAF7-44C4-BF9F-7A0E54E7A927}" srcOrd="0" destOrd="1" presId="urn:diagrams.loki3.com/VaryingWidthList+Icon"/>
    <dgm:cxn modelId="{B580DD2F-76EF-4C5B-A5AA-8E38F7B1B1E4}" type="presOf" srcId="{4CC4A7CF-3EB2-4B3F-9138-2A9A19641110}" destId="{476D52B8-956D-4F42-9A91-F5392EE26318}" srcOrd="0" destOrd="0" presId="urn:diagrams.loki3.com/VaryingWidthList+Icon"/>
    <dgm:cxn modelId="{B5E4F6A7-5A90-405E-8579-B8CD59CA5B61}" srcId="{4CC4A7CF-3EB2-4B3F-9138-2A9A19641110}" destId="{53176339-4A30-4F40-B3BA-876B42D77DFB}" srcOrd="2" destOrd="0" parTransId="{24D11453-E850-4F63-860E-66D3093B8817}" sibTransId="{526F671F-B38D-4C63-BE85-FCB451B49E1F}"/>
    <dgm:cxn modelId="{BB7FF446-58B7-4C0C-8FF4-B00EE7CF0ED4}" type="presOf" srcId="{E85C7B71-D15D-42D9-A520-8FDA22FCC668}" destId="{73E35410-5BBE-4C0C-982A-2449AF0666B5}" srcOrd="0" destOrd="0" presId="urn:diagrams.loki3.com/VaryingWidthList+Icon"/>
    <dgm:cxn modelId="{716DC9E6-0855-461F-B90B-A32798E2BC94}" type="presParOf" srcId="{476D52B8-956D-4F42-9A91-F5392EE26318}" destId="{7842D76A-8DE8-4E02-AB73-E113F7BB13E8}" srcOrd="0" destOrd="0" presId="urn:diagrams.loki3.com/VaryingWidthList+Icon"/>
    <dgm:cxn modelId="{EE604942-2B96-4515-B12A-CD875EB8355A}" type="presParOf" srcId="{476D52B8-956D-4F42-9A91-F5392EE26318}" destId="{6388A2CB-1211-4643-AA91-EF0C2EEBFFFD}" srcOrd="1" destOrd="0" presId="urn:diagrams.loki3.com/VaryingWidthList+Icon"/>
    <dgm:cxn modelId="{70748FA7-1320-40CE-9093-16142000AA73}" type="presParOf" srcId="{476D52B8-956D-4F42-9A91-F5392EE26318}" destId="{69084494-EAF7-44C4-BF9F-7A0E54E7A927}" srcOrd="2" destOrd="0" presId="urn:diagrams.loki3.com/VaryingWidthList+Icon"/>
    <dgm:cxn modelId="{E73516B7-24CF-41A9-A983-EECAABBA7F60}" type="presParOf" srcId="{476D52B8-956D-4F42-9A91-F5392EE26318}" destId="{6A97688C-3145-4D2A-9FD8-BA42D6AE15AB}" srcOrd="3" destOrd="0" presId="urn:diagrams.loki3.com/VaryingWidthList+Icon"/>
    <dgm:cxn modelId="{2D62228C-4077-4DD3-B8B7-A2586FCA068E}" type="presParOf" srcId="{476D52B8-956D-4F42-9A91-F5392EE26318}" destId="{A8005670-0FC3-4021-818E-0DE938EB1B20}" srcOrd="4" destOrd="0" presId="urn:diagrams.loki3.com/VaryingWidthList+Icon"/>
    <dgm:cxn modelId="{39C1B3BB-C9CC-4A82-A7E0-6188896CFC0A}" type="presParOf" srcId="{476D52B8-956D-4F42-9A91-F5392EE26318}" destId="{103215F2-5F8A-4F78-8FD6-5E4B0CFB2258}" srcOrd="5" destOrd="0" presId="urn:diagrams.loki3.com/VaryingWidthList+Icon"/>
    <dgm:cxn modelId="{0FB8557A-77F0-4147-AEB8-18276D87EB87}" type="presParOf" srcId="{476D52B8-956D-4F42-9A91-F5392EE26318}" destId="{73E35410-5BBE-4C0C-982A-2449AF0666B5}" srcOrd="6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E0A0C0-5E0B-4D3D-A46B-6D42ADE36D1B}" type="doc">
      <dgm:prSet loTypeId="urn:microsoft.com/office/officeart/2005/8/layout/cycle3" loCatId="cycle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FBDAA4C-8E63-43D1-93CE-154EBC9E6C8B}">
      <dgm:prSet phldrT="[Текст]"/>
      <dgm:spPr/>
      <dgm:t>
        <a:bodyPr/>
        <a:lstStyle/>
        <a:p>
          <a:r>
            <a:rPr lang="ru-RU" b="0" dirty="0" smtClean="0"/>
            <a:t>Повышение мотивации </a:t>
          </a:r>
          <a:endParaRPr lang="ru-RU" dirty="0"/>
        </a:p>
      </dgm:t>
    </dgm:pt>
    <dgm:pt modelId="{442C0E7E-C873-46D9-A2BF-BA41E50A10EE}" type="parTrans" cxnId="{3A351B38-D1D2-4DC1-A804-A1A652265947}">
      <dgm:prSet/>
      <dgm:spPr/>
      <dgm:t>
        <a:bodyPr/>
        <a:lstStyle/>
        <a:p>
          <a:endParaRPr lang="ru-RU"/>
        </a:p>
      </dgm:t>
    </dgm:pt>
    <dgm:pt modelId="{9A86AF09-A1A8-4996-A3B5-8CF971A04C36}" type="sibTrans" cxnId="{3A351B38-D1D2-4DC1-A804-A1A652265947}">
      <dgm:prSet/>
      <dgm:spPr/>
      <dgm:t>
        <a:bodyPr/>
        <a:lstStyle/>
        <a:p>
          <a:endParaRPr lang="ru-RU"/>
        </a:p>
      </dgm:t>
    </dgm:pt>
    <dgm:pt modelId="{7076A46B-97F9-4653-80CD-17ACC456ED91}">
      <dgm:prSet phldrT="[Текст]"/>
      <dgm:spPr/>
      <dgm:t>
        <a:bodyPr/>
        <a:lstStyle/>
        <a:p>
          <a:r>
            <a:rPr lang="ru-RU" dirty="0" smtClean="0"/>
            <a:t>Концентрация внимания</a:t>
          </a:r>
          <a:endParaRPr lang="ru-RU" dirty="0"/>
        </a:p>
      </dgm:t>
    </dgm:pt>
    <dgm:pt modelId="{80EC4C8B-0BAF-44E7-B7EF-8AEA1D03DA38}" type="parTrans" cxnId="{0D027F1F-7D79-4A68-913B-8B2451566E8B}">
      <dgm:prSet/>
      <dgm:spPr/>
      <dgm:t>
        <a:bodyPr/>
        <a:lstStyle/>
        <a:p>
          <a:endParaRPr lang="ru-RU"/>
        </a:p>
      </dgm:t>
    </dgm:pt>
    <dgm:pt modelId="{C03DC8A2-8090-4728-B297-A81F1CC1C948}" type="sibTrans" cxnId="{0D027F1F-7D79-4A68-913B-8B2451566E8B}">
      <dgm:prSet/>
      <dgm:spPr/>
      <dgm:t>
        <a:bodyPr/>
        <a:lstStyle/>
        <a:p>
          <a:endParaRPr lang="ru-RU"/>
        </a:p>
      </dgm:t>
    </dgm:pt>
    <dgm:pt modelId="{F6A6FCCF-11FD-4CB9-BCDE-51A904F29EC6}">
      <dgm:prSet phldrT="[Текст]"/>
      <dgm:spPr/>
      <dgm:t>
        <a:bodyPr/>
        <a:lstStyle/>
        <a:p>
          <a:r>
            <a:rPr lang="ru-RU" dirty="0" smtClean="0"/>
            <a:t>Быстрое и качественное усвоение материала</a:t>
          </a:r>
          <a:endParaRPr lang="ru-RU" dirty="0"/>
        </a:p>
      </dgm:t>
    </dgm:pt>
    <dgm:pt modelId="{E4D901BE-9981-41AA-9FEC-9DB2B8C3EEA3}" type="parTrans" cxnId="{0C22292D-554A-430E-9750-9510EAF2BAB2}">
      <dgm:prSet/>
      <dgm:spPr/>
      <dgm:t>
        <a:bodyPr/>
        <a:lstStyle/>
        <a:p>
          <a:endParaRPr lang="ru-RU"/>
        </a:p>
      </dgm:t>
    </dgm:pt>
    <dgm:pt modelId="{8988928C-EE7F-4AF1-8410-BA85CBE476C8}" type="sibTrans" cxnId="{0C22292D-554A-430E-9750-9510EAF2BAB2}">
      <dgm:prSet/>
      <dgm:spPr/>
      <dgm:t>
        <a:bodyPr/>
        <a:lstStyle/>
        <a:p>
          <a:endParaRPr lang="ru-RU"/>
        </a:p>
      </dgm:t>
    </dgm:pt>
    <dgm:pt modelId="{280337EC-C1D3-45DF-899C-22C5A543FEA3}">
      <dgm:prSet phldrT="[Текст]"/>
      <dgm:spPr/>
      <dgm:t>
        <a:bodyPr/>
        <a:lstStyle/>
        <a:p>
          <a:r>
            <a:rPr lang="ru-RU" dirty="0" smtClean="0"/>
            <a:t>Овладение коммуникативными навыками</a:t>
          </a:r>
          <a:endParaRPr lang="ru-RU" dirty="0"/>
        </a:p>
      </dgm:t>
    </dgm:pt>
    <dgm:pt modelId="{9C6B0EC3-EA78-467C-85F5-C4F294CCF180}" type="parTrans" cxnId="{FA720A2D-66A5-4D27-934B-FD12DC9A926E}">
      <dgm:prSet/>
      <dgm:spPr/>
      <dgm:t>
        <a:bodyPr/>
        <a:lstStyle/>
        <a:p>
          <a:endParaRPr lang="ru-RU"/>
        </a:p>
      </dgm:t>
    </dgm:pt>
    <dgm:pt modelId="{548EEB1B-07F4-46AE-BCB2-128E0B91B935}" type="sibTrans" cxnId="{FA720A2D-66A5-4D27-934B-FD12DC9A926E}">
      <dgm:prSet/>
      <dgm:spPr/>
      <dgm:t>
        <a:bodyPr/>
        <a:lstStyle/>
        <a:p>
          <a:endParaRPr lang="ru-RU"/>
        </a:p>
      </dgm:t>
    </dgm:pt>
    <dgm:pt modelId="{A76CC6A5-2A50-492B-A494-2B934F3F7267}" type="pres">
      <dgm:prSet presAssocID="{7EE0A0C0-5E0B-4D3D-A46B-6D42ADE36D1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1935FF-ABEE-4A93-AA91-E1E3F50B7270}" type="pres">
      <dgm:prSet presAssocID="{7EE0A0C0-5E0B-4D3D-A46B-6D42ADE36D1B}" presName="cycle" presStyleCnt="0"/>
      <dgm:spPr/>
    </dgm:pt>
    <dgm:pt modelId="{2E1DF023-7D38-47E0-89CD-EF4A995DC6EE}" type="pres">
      <dgm:prSet presAssocID="{2FBDAA4C-8E63-43D1-93CE-154EBC9E6C8B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7B5E6-8122-422A-9AE5-40F268846C6F}" type="pres">
      <dgm:prSet presAssocID="{9A86AF09-A1A8-4996-A3B5-8CF971A04C36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EB468258-0D00-403C-819F-6C2EB925795F}" type="pres">
      <dgm:prSet presAssocID="{7076A46B-97F9-4653-80CD-17ACC456ED91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41C2F-84FF-474E-94BF-CCB43D5FDB78}" type="pres">
      <dgm:prSet presAssocID="{F6A6FCCF-11FD-4CB9-BCDE-51A904F29EC6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02D70-E9AC-4B95-8510-460C22634EE3}" type="pres">
      <dgm:prSet presAssocID="{280337EC-C1D3-45DF-899C-22C5A543FEA3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22292D-554A-430E-9750-9510EAF2BAB2}" srcId="{7EE0A0C0-5E0B-4D3D-A46B-6D42ADE36D1B}" destId="{F6A6FCCF-11FD-4CB9-BCDE-51A904F29EC6}" srcOrd="2" destOrd="0" parTransId="{E4D901BE-9981-41AA-9FEC-9DB2B8C3EEA3}" sibTransId="{8988928C-EE7F-4AF1-8410-BA85CBE476C8}"/>
    <dgm:cxn modelId="{00D00296-3689-405D-B5A4-C4057AF27D60}" type="presOf" srcId="{9A86AF09-A1A8-4996-A3B5-8CF971A04C36}" destId="{4F87B5E6-8122-422A-9AE5-40F268846C6F}" srcOrd="0" destOrd="0" presId="urn:microsoft.com/office/officeart/2005/8/layout/cycle3"/>
    <dgm:cxn modelId="{16303519-77CE-4522-87BD-F417708C3EA5}" type="presOf" srcId="{7EE0A0C0-5E0B-4D3D-A46B-6D42ADE36D1B}" destId="{A76CC6A5-2A50-492B-A494-2B934F3F7267}" srcOrd="0" destOrd="0" presId="urn:microsoft.com/office/officeart/2005/8/layout/cycle3"/>
    <dgm:cxn modelId="{F0437990-FF08-4CF0-AC2C-8D0DCF2802C6}" type="presOf" srcId="{2FBDAA4C-8E63-43D1-93CE-154EBC9E6C8B}" destId="{2E1DF023-7D38-47E0-89CD-EF4A995DC6EE}" srcOrd="0" destOrd="0" presId="urn:microsoft.com/office/officeart/2005/8/layout/cycle3"/>
    <dgm:cxn modelId="{FA720A2D-66A5-4D27-934B-FD12DC9A926E}" srcId="{7EE0A0C0-5E0B-4D3D-A46B-6D42ADE36D1B}" destId="{280337EC-C1D3-45DF-899C-22C5A543FEA3}" srcOrd="3" destOrd="0" parTransId="{9C6B0EC3-EA78-467C-85F5-C4F294CCF180}" sibTransId="{548EEB1B-07F4-46AE-BCB2-128E0B91B935}"/>
    <dgm:cxn modelId="{1AEABFB2-7A33-4CF9-A521-154D33AB4C2C}" type="presOf" srcId="{7076A46B-97F9-4653-80CD-17ACC456ED91}" destId="{EB468258-0D00-403C-819F-6C2EB925795F}" srcOrd="0" destOrd="0" presId="urn:microsoft.com/office/officeart/2005/8/layout/cycle3"/>
    <dgm:cxn modelId="{0D027F1F-7D79-4A68-913B-8B2451566E8B}" srcId="{7EE0A0C0-5E0B-4D3D-A46B-6D42ADE36D1B}" destId="{7076A46B-97F9-4653-80CD-17ACC456ED91}" srcOrd="1" destOrd="0" parTransId="{80EC4C8B-0BAF-44E7-B7EF-8AEA1D03DA38}" sibTransId="{C03DC8A2-8090-4728-B297-A81F1CC1C948}"/>
    <dgm:cxn modelId="{265D04D1-1F5C-4C9F-9D81-73719B5FF5F7}" type="presOf" srcId="{F6A6FCCF-11FD-4CB9-BCDE-51A904F29EC6}" destId="{3F041C2F-84FF-474E-94BF-CCB43D5FDB78}" srcOrd="0" destOrd="0" presId="urn:microsoft.com/office/officeart/2005/8/layout/cycle3"/>
    <dgm:cxn modelId="{2057A477-9AEE-477C-AE00-BD71976ADBD8}" type="presOf" srcId="{280337EC-C1D3-45DF-899C-22C5A543FEA3}" destId="{13C02D70-E9AC-4B95-8510-460C22634EE3}" srcOrd="0" destOrd="0" presId="urn:microsoft.com/office/officeart/2005/8/layout/cycle3"/>
    <dgm:cxn modelId="{3A351B38-D1D2-4DC1-A804-A1A652265947}" srcId="{7EE0A0C0-5E0B-4D3D-A46B-6D42ADE36D1B}" destId="{2FBDAA4C-8E63-43D1-93CE-154EBC9E6C8B}" srcOrd="0" destOrd="0" parTransId="{442C0E7E-C873-46D9-A2BF-BA41E50A10EE}" sibTransId="{9A86AF09-A1A8-4996-A3B5-8CF971A04C36}"/>
    <dgm:cxn modelId="{0497C42F-0CA4-4A7F-810B-F38586A11FA0}" type="presParOf" srcId="{A76CC6A5-2A50-492B-A494-2B934F3F7267}" destId="{5B1935FF-ABEE-4A93-AA91-E1E3F50B7270}" srcOrd="0" destOrd="0" presId="urn:microsoft.com/office/officeart/2005/8/layout/cycle3"/>
    <dgm:cxn modelId="{DAFC1365-9766-4067-9DC3-EC82088B1226}" type="presParOf" srcId="{5B1935FF-ABEE-4A93-AA91-E1E3F50B7270}" destId="{2E1DF023-7D38-47E0-89CD-EF4A995DC6EE}" srcOrd="0" destOrd="0" presId="urn:microsoft.com/office/officeart/2005/8/layout/cycle3"/>
    <dgm:cxn modelId="{09325D87-B87C-40BD-A698-C299A7C2FC1E}" type="presParOf" srcId="{5B1935FF-ABEE-4A93-AA91-E1E3F50B7270}" destId="{4F87B5E6-8122-422A-9AE5-40F268846C6F}" srcOrd="1" destOrd="0" presId="urn:microsoft.com/office/officeart/2005/8/layout/cycle3"/>
    <dgm:cxn modelId="{7C876881-7736-42E5-AC65-81199C1AE550}" type="presParOf" srcId="{5B1935FF-ABEE-4A93-AA91-E1E3F50B7270}" destId="{EB468258-0D00-403C-819F-6C2EB925795F}" srcOrd="2" destOrd="0" presId="urn:microsoft.com/office/officeart/2005/8/layout/cycle3"/>
    <dgm:cxn modelId="{3C3678B0-CEE1-497E-ABE0-D48287797EA3}" type="presParOf" srcId="{5B1935FF-ABEE-4A93-AA91-E1E3F50B7270}" destId="{3F041C2F-84FF-474E-94BF-CCB43D5FDB78}" srcOrd="3" destOrd="0" presId="urn:microsoft.com/office/officeart/2005/8/layout/cycle3"/>
    <dgm:cxn modelId="{E80BC82E-4CA7-4087-88B0-C18C8986FB27}" type="presParOf" srcId="{5B1935FF-ABEE-4A93-AA91-E1E3F50B7270}" destId="{13C02D70-E9AC-4B95-8510-460C22634EE3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0B3AD4C-421B-4C78-96B5-C4CEF876DC97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6C09FE0-BC5F-4DCC-AA0E-F0145A964135}">
      <dgm:prSet phldrT="[Текст]" phldr="1"/>
      <dgm:spPr/>
      <dgm:t>
        <a:bodyPr/>
        <a:lstStyle/>
        <a:p>
          <a:endParaRPr lang="ru-RU"/>
        </a:p>
      </dgm:t>
    </dgm:pt>
    <dgm:pt modelId="{894FBA8B-B1F5-4BF4-94FD-41132251070B}" type="parTrans" cxnId="{35D50FDC-6815-442C-8A3F-BB9C73C0A5AA}">
      <dgm:prSet/>
      <dgm:spPr/>
      <dgm:t>
        <a:bodyPr/>
        <a:lstStyle/>
        <a:p>
          <a:endParaRPr lang="ru-RU"/>
        </a:p>
      </dgm:t>
    </dgm:pt>
    <dgm:pt modelId="{60DA3D38-C527-4EBC-923A-A2C522841E7B}" type="sibTrans" cxnId="{35D50FDC-6815-442C-8A3F-BB9C73C0A5AA}">
      <dgm:prSet/>
      <dgm:spPr/>
      <dgm:t>
        <a:bodyPr/>
        <a:lstStyle/>
        <a:p>
          <a:endParaRPr lang="ru-RU"/>
        </a:p>
      </dgm:t>
    </dgm:pt>
    <dgm:pt modelId="{1BDF2100-BC02-4782-BC82-C990682FB98B}">
      <dgm:prSet phldrT="[Текст]"/>
      <dgm:spPr/>
      <dgm:t>
        <a:bodyPr/>
        <a:lstStyle/>
        <a:p>
          <a:r>
            <a:rPr lang="en-US" dirty="0" smtClean="0"/>
            <a:t>What’s this animal’s name?</a:t>
          </a:r>
          <a:endParaRPr lang="ru-RU" dirty="0"/>
        </a:p>
      </dgm:t>
    </dgm:pt>
    <dgm:pt modelId="{9EC19816-4C15-4664-A8C4-4F6C998924CD}" type="parTrans" cxnId="{66200432-1A4A-4923-832D-88AC09C69DEC}">
      <dgm:prSet/>
      <dgm:spPr/>
      <dgm:t>
        <a:bodyPr/>
        <a:lstStyle/>
        <a:p>
          <a:endParaRPr lang="ru-RU"/>
        </a:p>
      </dgm:t>
    </dgm:pt>
    <dgm:pt modelId="{5A30A564-1214-4FDE-B410-6CB81FE76720}" type="sibTrans" cxnId="{66200432-1A4A-4923-832D-88AC09C69DEC}">
      <dgm:prSet/>
      <dgm:spPr/>
      <dgm:t>
        <a:bodyPr/>
        <a:lstStyle/>
        <a:p>
          <a:endParaRPr lang="ru-RU"/>
        </a:p>
      </dgm:t>
    </dgm:pt>
    <dgm:pt modelId="{810C4168-8C39-4F69-8DBF-8FF411513DE4}">
      <dgm:prSet phldrT="[Текст]" phldr="1"/>
      <dgm:spPr/>
      <dgm:t>
        <a:bodyPr/>
        <a:lstStyle/>
        <a:p>
          <a:endParaRPr lang="ru-RU"/>
        </a:p>
      </dgm:t>
    </dgm:pt>
    <dgm:pt modelId="{2A0C52DD-F4CF-4BA9-9DB6-65A530B77A1C}" type="parTrans" cxnId="{7AF745FB-2D19-41EE-AD9D-FEBE2A1337D5}">
      <dgm:prSet/>
      <dgm:spPr/>
      <dgm:t>
        <a:bodyPr/>
        <a:lstStyle/>
        <a:p>
          <a:endParaRPr lang="ru-RU"/>
        </a:p>
      </dgm:t>
    </dgm:pt>
    <dgm:pt modelId="{FE58A096-134B-412E-9421-BD626CAA08A3}" type="sibTrans" cxnId="{7AF745FB-2D19-41EE-AD9D-FEBE2A1337D5}">
      <dgm:prSet/>
      <dgm:spPr/>
      <dgm:t>
        <a:bodyPr/>
        <a:lstStyle/>
        <a:p>
          <a:endParaRPr lang="ru-RU"/>
        </a:p>
      </dgm:t>
    </dgm:pt>
    <dgm:pt modelId="{26B712AE-F9AB-4B72-8156-361F992AC9E7}">
      <dgm:prSet phldrT="[Текст]"/>
      <dgm:spPr/>
      <dgm:t>
        <a:bodyPr/>
        <a:lstStyle/>
        <a:p>
          <a:r>
            <a:rPr lang="en-US" dirty="0" smtClean="0"/>
            <a:t>Riddles</a:t>
          </a:r>
          <a:endParaRPr lang="ru-RU" dirty="0"/>
        </a:p>
      </dgm:t>
    </dgm:pt>
    <dgm:pt modelId="{45CEE68E-97C0-47B6-9AD8-F251604E8669}" type="parTrans" cxnId="{57F4C0DC-79D5-4156-81E1-2EC39567C1D5}">
      <dgm:prSet/>
      <dgm:spPr/>
      <dgm:t>
        <a:bodyPr/>
        <a:lstStyle/>
        <a:p>
          <a:endParaRPr lang="ru-RU"/>
        </a:p>
      </dgm:t>
    </dgm:pt>
    <dgm:pt modelId="{BC2FA1AD-8408-4D4B-8D47-CFB32A65FFCB}" type="sibTrans" cxnId="{57F4C0DC-79D5-4156-81E1-2EC39567C1D5}">
      <dgm:prSet/>
      <dgm:spPr/>
      <dgm:t>
        <a:bodyPr/>
        <a:lstStyle/>
        <a:p>
          <a:endParaRPr lang="ru-RU"/>
        </a:p>
      </dgm:t>
    </dgm:pt>
    <dgm:pt modelId="{ADFE82AE-7D09-42E6-8236-1E7338985D2B}">
      <dgm:prSet phldrT="[Текст]" phldr="1"/>
      <dgm:spPr/>
      <dgm:t>
        <a:bodyPr/>
        <a:lstStyle/>
        <a:p>
          <a:endParaRPr lang="ru-RU"/>
        </a:p>
      </dgm:t>
    </dgm:pt>
    <dgm:pt modelId="{621CBA47-3179-4D3A-B5F7-C3DAA819DBE8}" type="parTrans" cxnId="{54A44783-2E67-42BD-AB54-D90796202579}">
      <dgm:prSet/>
      <dgm:spPr/>
      <dgm:t>
        <a:bodyPr/>
        <a:lstStyle/>
        <a:p>
          <a:endParaRPr lang="ru-RU"/>
        </a:p>
      </dgm:t>
    </dgm:pt>
    <dgm:pt modelId="{5743D13A-B7C0-4E46-92ED-08FAB1E89D89}" type="sibTrans" cxnId="{54A44783-2E67-42BD-AB54-D90796202579}">
      <dgm:prSet/>
      <dgm:spPr/>
      <dgm:t>
        <a:bodyPr/>
        <a:lstStyle/>
        <a:p>
          <a:endParaRPr lang="ru-RU"/>
        </a:p>
      </dgm:t>
    </dgm:pt>
    <dgm:pt modelId="{FFC2B7EC-ACE5-4DF7-BC2C-CF288A85A26B}">
      <dgm:prSet phldrT="[Текст]"/>
      <dgm:spPr/>
      <dgm:t>
        <a:bodyPr/>
        <a:lstStyle/>
        <a:p>
          <a:r>
            <a:rPr lang="en-US" dirty="0" smtClean="0"/>
            <a:t>Activity/Crocodile</a:t>
          </a:r>
          <a:endParaRPr lang="ru-RU" dirty="0"/>
        </a:p>
      </dgm:t>
    </dgm:pt>
    <dgm:pt modelId="{2CBB95FD-C16A-4CE3-8507-1BF91265C177}" type="parTrans" cxnId="{10A704EB-75A4-4F65-97DF-839BA01056BA}">
      <dgm:prSet/>
      <dgm:spPr/>
      <dgm:t>
        <a:bodyPr/>
        <a:lstStyle/>
        <a:p>
          <a:endParaRPr lang="ru-RU"/>
        </a:p>
      </dgm:t>
    </dgm:pt>
    <dgm:pt modelId="{620B0A9C-0B6A-4E82-8F5F-D8CDB33B8B83}" type="sibTrans" cxnId="{10A704EB-75A4-4F65-97DF-839BA01056BA}">
      <dgm:prSet/>
      <dgm:spPr/>
      <dgm:t>
        <a:bodyPr/>
        <a:lstStyle/>
        <a:p>
          <a:endParaRPr lang="ru-RU"/>
        </a:p>
      </dgm:t>
    </dgm:pt>
    <dgm:pt modelId="{EA1FA827-315B-4B8A-A937-F63017A91E31}" type="pres">
      <dgm:prSet presAssocID="{40B3AD4C-421B-4C78-96B5-C4CEF876DC97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2DD70140-959F-4765-8AAC-C157EE4C225A}" type="pres">
      <dgm:prSet presAssocID="{56C09FE0-BC5F-4DCC-AA0E-F0145A964135}" presName="parenttextcomposite" presStyleCnt="0"/>
      <dgm:spPr/>
    </dgm:pt>
    <dgm:pt modelId="{5CAE636A-5CF6-42C7-BA4A-A48CE439203E}" type="pres">
      <dgm:prSet presAssocID="{56C09FE0-BC5F-4DCC-AA0E-F0145A964135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0E2E7-1B7E-4556-8585-908A57A78686}" type="pres">
      <dgm:prSet presAssocID="{56C09FE0-BC5F-4DCC-AA0E-F0145A964135}" presName="composite" presStyleCnt="0"/>
      <dgm:spPr/>
    </dgm:pt>
    <dgm:pt modelId="{438B815C-A0E7-45B4-AF37-39F560682ACF}" type="pres">
      <dgm:prSet presAssocID="{56C09FE0-BC5F-4DCC-AA0E-F0145A964135}" presName="chevron1" presStyleLbl="alignNode1" presStyleIdx="0" presStyleCnt="21"/>
      <dgm:spPr/>
    </dgm:pt>
    <dgm:pt modelId="{256227B7-6022-4862-B357-355A4EDD0591}" type="pres">
      <dgm:prSet presAssocID="{56C09FE0-BC5F-4DCC-AA0E-F0145A964135}" presName="chevron2" presStyleLbl="alignNode1" presStyleIdx="1" presStyleCnt="21"/>
      <dgm:spPr/>
    </dgm:pt>
    <dgm:pt modelId="{E6F84D2C-CD01-4F6F-8101-9A5409B6C6AA}" type="pres">
      <dgm:prSet presAssocID="{56C09FE0-BC5F-4DCC-AA0E-F0145A964135}" presName="chevron3" presStyleLbl="alignNode1" presStyleIdx="2" presStyleCnt="21"/>
      <dgm:spPr/>
    </dgm:pt>
    <dgm:pt modelId="{F3FBB48A-B504-4F08-81FC-562F4FB1524B}" type="pres">
      <dgm:prSet presAssocID="{56C09FE0-BC5F-4DCC-AA0E-F0145A964135}" presName="chevron4" presStyleLbl="alignNode1" presStyleIdx="3" presStyleCnt="21"/>
      <dgm:spPr/>
    </dgm:pt>
    <dgm:pt modelId="{FA9DB75F-0201-470E-8CE5-EE0A9A6E3AAA}" type="pres">
      <dgm:prSet presAssocID="{56C09FE0-BC5F-4DCC-AA0E-F0145A964135}" presName="chevron5" presStyleLbl="alignNode1" presStyleIdx="4" presStyleCnt="21"/>
      <dgm:spPr/>
    </dgm:pt>
    <dgm:pt modelId="{5F86C595-FD41-48F6-9734-5BB2BEA1ABF2}" type="pres">
      <dgm:prSet presAssocID="{56C09FE0-BC5F-4DCC-AA0E-F0145A964135}" presName="chevron6" presStyleLbl="alignNode1" presStyleIdx="5" presStyleCnt="21"/>
      <dgm:spPr/>
    </dgm:pt>
    <dgm:pt modelId="{FB59E1F0-6A00-42B9-9312-035698A6E36E}" type="pres">
      <dgm:prSet presAssocID="{56C09FE0-BC5F-4DCC-AA0E-F0145A964135}" presName="chevron7" presStyleLbl="alignNode1" presStyleIdx="6" presStyleCnt="21"/>
      <dgm:spPr/>
    </dgm:pt>
    <dgm:pt modelId="{4A1CF0C9-330A-409E-9B2F-8AC1EE28EDC3}" type="pres">
      <dgm:prSet presAssocID="{56C09FE0-BC5F-4DCC-AA0E-F0145A964135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95AF0-93D2-4734-9BE1-BFBAC502FF88}" type="pres">
      <dgm:prSet presAssocID="{60DA3D38-C527-4EBC-923A-A2C522841E7B}" presName="sibTrans" presStyleCnt="0"/>
      <dgm:spPr/>
    </dgm:pt>
    <dgm:pt modelId="{D270A4FF-8CFF-400C-A221-EC197FAF4D69}" type="pres">
      <dgm:prSet presAssocID="{810C4168-8C39-4F69-8DBF-8FF411513DE4}" presName="parenttextcomposite" presStyleCnt="0"/>
      <dgm:spPr/>
    </dgm:pt>
    <dgm:pt modelId="{A6CE9E07-D68C-40E0-8B7C-FC296A204460}" type="pres">
      <dgm:prSet presAssocID="{810C4168-8C39-4F69-8DBF-8FF411513DE4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D0A1CD-737C-44FF-A541-F648487557D7}" type="pres">
      <dgm:prSet presAssocID="{810C4168-8C39-4F69-8DBF-8FF411513DE4}" presName="composite" presStyleCnt="0"/>
      <dgm:spPr/>
    </dgm:pt>
    <dgm:pt modelId="{50349B72-F870-4856-AAD3-F176FB676C28}" type="pres">
      <dgm:prSet presAssocID="{810C4168-8C39-4F69-8DBF-8FF411513DE4}" presName="chevron1" presStyleLbl="alignNode1" presStyleIdx="7" presStyleCnt="21"/>
      <dgm:spPr/>
    </dgm:pt>
    <dgm:pt modelId="{2CCE8153-2064-495A-A1D1-E82176E5FA78}" type="pres">
      <dgm:prSet presAssocID="{810C4168-8C39-4F69-8DBF-8FF411513DE4}" presName="chevron2" presStyleLbl="alignNode1" presStyleIdx="8" presStyleCnt="21"/>
      <dgm:spPr/>
    </dgm:pt>
    <dgm:pt modelId="{9626FCAB-9BEB-4F89-9A1C-BD3A746CDA72}" type="pres">
      <dgm:prSet presAssocID="{810C4168-8C39-4F69-8DBF-8FF411513DE4}" presName="chevron3" presStyleLbl="alignNode1" presStyleIdx="9" presStyleCnt="21"/>
      <dgm:spPr/>
    </dgm:pt>
    <dgm:pt modelId="{729C2CC1-4649-4627-B517-09779881E3A2}" type="pres">
      <dgm:prSet presAssocID="{810C4168-8C39-4F69-8DBF-8FF411513DE4}" presName="chevron4" presStyleLbl="alignNode1" presStyleIdx="10" presStyleCnt="21"/>
      <dgm:spPr/>
    </dgm:pt>
    <dgm:pt modelId="{72488C15-A38F-4FD2-A623-D8070BBE420D}" type="pres">
      <dgm:prSet presAssocID="{810C4168-8C39-4F69-8DBF-8FF411513DE4}" presName="chevron5" presStyleLbl="alignNode1" presStyleIdx="11" presStyleCnt="21"/>
      <dgm:spPr/>
    </dgm:pt>
    <dgm:pt modelId="{87E14AEF-90CD-4AC8-BAF6-564FFBD689EE}" type="pres">
      <dgm:prSet presAssocID="{810C4168-8C39-4F69-8DBF-8FF411513DE4}" presName="chevron6" presStyleLbl="alignNode1" presStyleIdx="12" presStyleCnt="21"/>
      <dgm:spPr/>
    </dgm:pt>
    <dgm:pt modelId="{1F95DA18-C6A4-4874-89DA-293201646597}" type="pres">
      <dgm:prSet presAssocID="{810C4168-8C39-4F69-8DBF-8FF411513DE4}" presName="chevron7" presStyleLbl="alignNode1" presStyleIdx="13" presStyleCnt="21"/>
      <dgm:spPr/>
    </dgm:pt>
    <dgm:pt modelId="{FE8E1F7D-673B-443E-9382-2A71B05F5903}" type="pres">
      <dgm:prSet presAssocID="{810C4168-8C39-4F69-8DBF-8FF411513DE4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00BD9-5A16-48D9-AFD1-A6810910AF72}" type="pres">
      <dgm:prSet presAssocID="{FE58A096-134B-412E-9421-BD626CAA08A3}" presName="sibTrans" presStyleCnt="0"/>
      <dgm:spPr/>
    </dgm:pt>
    <dgm:pt modelId="{F31D2C75-9EDD-41E9-904F-760118C3E4DB}" type="pres">
      <dgm:prSet presAssocID="{ADFE82AE-7D09-42E6-8236-1E7338985D2B}" presName="parenttextcomposite" presStyleCnt="0"/>
      <dgm:spPr/>
    </dgm:pt>
    <dgm:pt modelId="{67B12EB2-710C-4FBC-BCB9-3A9633729E61}" type="pres">
      <dgm:prSet presAssocID="{ADFE82AE-7D09-42E6-8236-1E7338985D2B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1E998E-FF8F-4E51-A644-BAE0C4AB75F9}" type="pres">
      <dgm:prSet presAssocID="{ADFE82AE-7D09-42E6-8236-1E7338985D2B}" presName="composite" presStyleCnt="0"/>
      <dgm:spPr/>
    </dgm:pt>
    <dgm:pt modelId="{EB93B940-E095-4384-AAA2-C0F4A0A686BF}" type="pres">
      <dgm:prSet presAssocID="{ADFE82AE-7D09-42E6-8236-1E7338985D2B}" presName="chevron1" presStyleLbl="alignNode1" presStyleIdx="14" presStyleCnt="21"/>
      <dgm:spPr/>
    </dgm:pt>
    <dgm:pt modelId="{E8EA6F55-158D-4DC4-B8F3-93CD14CAA37A}" type="pres">
      <dgm:prSet presAssocID="{ADFE82AE-7D09-42E6-8236-1E7338985D2B}" presName="chevron2" presStyleLbl="alignNode1" presStyleIdx="15" presStyleCnt="21"/>
      <dgm:spPr/>
    </dgm:pt>
    <dgm:pt modelId="{44B6F9E5-5CE0-4144-B36C-EE0019CFBE5F}" type="pres">
      <dgm:prSet presAssocID="{ADFE82AE-7D09-42E6-8236-1E7338985D2B}" presName="chevron3" presStyleLbl="alignNode1" presStyleIdx="16" presStyleCnt="21"/>
      <dgm:spPr/>
    </dgm:pt>
    <dgm:pt modelId="{63B9A143-9ED4-4E42-903C-1D7873601B29}" type="pres">
      <dgm:prSet presAssocID="{ADFE82AE-7D09-42E6-8236-1E7338985D2B}" presName="chevron4" presStyleLbl="alignNode1" presStyleIdx="17" presStyleCnt="21"/>
      <dgm:spPr/>
    </dgm:pt>
    <dgm:pt modelId="{A8039F40-AB9D-4A2B-99C3-AB6ECA8E10EB}" type="pres">
      <dgm:prSet presAssocID="{ADFE82AE-7D09-42E6-8236-1E7338985D2B}" presName="chevron5" presStyleLbl="alignNode1" presStyleIdx="18" presStyleCnt="21"/>
      <dgm:spPr/>
    </dgm:pt>
    <dgm:pt modelId="{71346701-D2DB-4204-ABA0-29AC2AA574FB}" type="pres">
      <dgm:prSet presAssocID="{ADFE82AE-7D09-42E6-8236-1E7338985D2B}" presName="chevron6" presStyleLbl="alignNode1" presStyleIdx="19" presStyleCnt="21"/>
      <dgm:spPr/>
    </dgm:pt>
    <dgm:pt modelId="{104B6A76-FEE4-4B29-A728-02933DC04179}" type="pres">
      <dgm:prSet presAssocID="{ADFE82AE-7D09-42E6-8236-1E7338985D2B}" presName="chevron7" presStyleLbl="alignNode1" presStyleIdx="20" presStyleCnt="21"/>
      <dgm:spPr/>
    </dgm:pt>
    <dgm:pt modelId="{BC8EE144-D137-48FB-B033-43993854B761}" type="pres">
      <dgm:prSet presAssocID="{ADFE82AE-7D09-42E6-8236-1E7338985D2B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901614-5918-4C7F-A48E-430683F83A99}" type="presOf" srcId="{56C09FE0-BC5F-4DCC-AA0E-F0145A964135}" destId="{5CAE636A-5CF6-42C7-BA4A-A48CE439203E}" srcOrd="0" destOrd="0" presId="urn:microsoft.com/office/officeart/2008/layout/VerticalAccentList"/>
    <dgm:cxn modelId="{31E903B0-8686-4756-9003-83C3A05CD2FE}" type="presOf" srcId="{FFC2B7EC-ACE5-4DF7-BC2C-CF288A85A26B}" destId="{BC8EE144-D137-48FB-B033-43993854B761}" srcOrd="0" destOrd="0" presId="urn:microsoft.com/office/officeart/2008/layout/VerticalAccentList"/>
    <dgm:cxn modelId="{54A44783-2E67-42BD-AB54-D90796202579}" srcId="{40B3AD4C-421B-4C78-96B5-C4CEF876DC97}" destId="{ADFE82AE-7D09-42E6-8236-1E7338985D2B}" srcOrd="2" destOrd="0" parTransId="{621CBA47-3179-4D3A-B5F7-C3DAA819DBE8}" sibTransId="{5743D13A-B7C0-4E46-92ED-08FAB1E89D89}"/>
    <dgm:cxn modelId="{7AF745FB-2D19-41EE-AD9D-FEBE2A1337D5}" srcId="{40B3AD4C-421B-4C78-96B5-C4CEF876DC97}" destId="{810C4168-8C39-4F69-8DBF-8FF411513DE4}" srcOrd="1" destOrd="0" parTransId="{2A0C52DD-F4CF-4BA9-9DB6-65A530B77A1C}" sibTransId="{FE58A096-134B-412E-9421-BD626CAA08A3}"/>
    <dgm:cxn modelId="{35D50FDC-6815-442C-8A3F-BB9C73C0A5AA}" srcId="{40B3AD4C-421B-4C78-96B5-C4CEF876DC97}" destId="{56C09FE0-BC5F-4DCC-AA0E-F0145A964135}" srcOrd="0" destOrd="0" parTransId="{894FBA8B-B1F5-4BF4-94FD-41132251070B}" sibTransId="{60DA3D38-C527-4EBC-923A-A2C522841E7B}"/>
    <dgm:cxn modelId="{ADC75DBD-3EAF-4777-9280-74F7C773FDA7}" type="presOf" srcId="{810C4168-8C39-4F69-8DBF-8FF411513DE4}" destId="{A6CE9E07-D68C-40E0-8B7C-FC296A204460}" srcOrd="0" destOrd="0" presId="urn:microsoft.com/office/officeart/2008/layout/VerticalAccentList"/>
    <dgm:cxn modelId="{57F4C0DC-79D5-4156-81E1-2EC39567C1D5}" srcId="{810C4168-8C39-4F69-8DBF-8FF411513DE4}" destId="{26B712AE-F9AB-4B72-8156-361F992AC9E7}" srcOrd="0" destOrd="0" parTransId="{45CEE68E-97C0-47B6-9AD8-F251604E8669}" sibTransId="{BC2FA1AD-8408-4D4B-8D47-CFB32A65FFCB}"/>
    <dgm:cxn modelId="{9596944F-0C98-4DF0-A72A-BE1E3FA67920}" type="presOf" srcId="{1BDF2100-BC02-4782-BC82-C990682FB98B}" destId="{4A1CF0C9-330A-409E-9B2F-8AC1EE28EDC3}" srcOrd="0" destOrd="0" presId="urn:microsoft.com/office/officeart/2008/layout/VerticalAccentList"/>
    <dgm:cxn modelId="{66200432-1A4A-4923-832D-88AC09C69DEC}" srcId="{56C09FE0-BC5F-4DCC-AA0E-F0145A964135}" destId="{1BDF2100-BC02-4782-BC82-C990682FB98B}" srcOrd="0" destOrd="0" parTransId="{9EC19816-4C15-4664-A8C4-4F6C998924CD}" sibTransId="{5A30A564-1214-4FDE-B410-6CB81FE76720}"/>
    <dgm:cxn modelId="{1C82FD10-E657-4B42-A785-F0A1E5B6D25D}" type="presOf" srcId="{40B3AD4C-421B-4C78-96B5-C4CEF876DC97}" destId="{EA1FA827-315B-4B8A-A937-F63017A91E31}" srcOrd="0" destOrd="0" presId="urn:microsoft.com/office/officeart/2008/layout/VerticalAccentList"/>
    <dgm:cxn modelId="{10A704EB-75A4-4F65-97DF-839BA01056BA}" srcId="{ADFE82AE-7D09-42E6-8236-1E7338985D2B}" destId="{FFC2B7EC-ACE5-4DF7-BC2C-CF288A85A26B}" srcOrd="0" destOrd="0" parTransId="{2CBB95FD-C16A-4CE3-8507-1BF91265C177}" sibTransId="{620B0A9C-0B6A-4E82-8F5F-D8CDB33B8B83}"/>
    <dgm:cxn modelId="{7CAE3129-88F3-4D38-80E7-4F40E3E72E56}" type="presOf" srcId="{26B712AE-F9AB-4B72-8156-361F992AC9E7}" destId="{FE8E1F7D-673B-443E-9382-2A71B05F5903}" srcOrd="0" destOrd="0" presId="urn:microsoft.com/office/officeart/2008/layout/VerticalAccentList"/>
    <dgm:cxn modelId="{5077795B-DD16-4470-82BE-B4C4AC128C62}" type="presOf" srcId="{ADFE82AE-7D09-42E6-8236-1E7338985D2B}" destId="{67B12EB2-710C-4FBC-BCB9-3A9633729E61}" srcOrd="0" destOrd="0" presId="urn:microsoft.com/office/officeart/2008/layout/VerticalAccentList"/>
    <dgm:cxn modelId="{33181A7F-AB5A-4E1E-A5F6-31D5216EF0C3}" type="presParOf" srcId="{EA1FA827-315B-4B8A-A937-F63017A91E31}" destId="{2DD70140-959F-4765-8AAC-C157EE4C225A}" srcOrd="0" destOrd="0" presId="urn:microsoft.com/office/officeart/2008/layout/VerticalAccentList"/>
    <dgm:cxn modelId="{2ADBAC6D-367C-4EAE-B6C0-6ADD146435F3}" type="presParOf" srcId="{2DD70140-959F-4765-8AAC-C157EE4C225A}" destId="{5CAE636A-5CF6-42C7-BA4A-A48CE439203E}" srcOrd="0" destOrd="0" presId="urn:microsoft.com/office/officeart/2008/layout/VerticalAccentList"/>
    <dgm:cxn modelId="{DDCA5CAD-3087-492E-950D-89E739560AAD}" type="presParOf" srcId="{EA1FA827-315B-4B8A-A937-F63017A91E31}" destId="{3C90E2E7-1B7E-4556-8585-908A57A78686}" srcOrd="1" destOrd="0" presId="urn:microsoft.com/office/officeart/2008/layout/VerticalAccentList"/>
    <dgm:cxn modelId="{BFD37B9F-20E8-4ED2-AEE6-92472EF7E6C3}" type="presParOf" srcId="{3C90E2E7-1B7E-4556-8585-908A57A78686}" destId="{438B815C-A0E7-45B4-AF37-39F560682ACF}" srcOrd="0" destOrd="0" presId="urn:microsoft.com/office/officeart/2008/layout/VerticalAccentList"/>
    <dgm:cxn modelId="{2A9B0723-7D5C-4DA5-BAE3-DFC490DE68B0}" type="presParOf" srcId="{3C90E2E7-1B7E-4556-8585-908A57A78686}" destId="{256227B7-6022-4862-B357-355A4EDD0591}" srcOrd="1" destOrd="0" presId="urn:microsoft.com/office/officeart/2008/layout/VerticalAccentList"/>
    <dgm:cxn modelId="{7D6CE96F-401F-4DCF-AAE3-1F9F9B3A9E47}" type="presParOf" srcId="{3C90E2E7-1B7E-4556-8585-908A57A78686}" destId="{E6F84D2C-CD01-4F6F-8101-9A5409B6C6AA}" srcOrd="2" destOrd="0" presId="urn:microsoft.com/office/officeart/2008/layout/VerticalAccentList"/>
    <dgm:cxn modelId="{4D9BCDC4-C56D-4E72-BEA0-329D5FDD0921}" type="presParOf" srcId="{3C90E2E7-1B7E-4556-8585-908A57A78686}" destId="{F3FBB48A-B504-4F08-81FC-562F4FB1524B}" srcOrd="3" destOrd="0" presId="urn:microsoft.com/office/officeart/2008/layout/VerticalAccentList"/>
    <dgm:cxn modelId="{BF3D80D7-AE3E-4A62-9D3E-2B49EC08EF0E}" type="presParOf" srcId="{3C90E2E7-1B7E-4556-8585-908A57A78686}" destId="{FA9DB75F-0201-470E-8CE5-EE0A9A6E3AAA}" srcOrd="4" destOrd="0" presId="urn:microsoft.com/office/officeart/2008/layout/VerticalAccentList"/>
    <dgm:cxn modelId="{E51F2FCC-D054-404C-82F3-1308A7F3E537}" type="presParOf" srcId="{3C90E2E7-1B7E-4556-8585-908A57A78686}" destId="{5F86C595-FD41-48F6-9734-5BB2BEA1ABF2}" srcOrd="5" destOrd="0" presId="urn:microsoft.com/office/officeart/2008/layout/VerticalAccentList"/>
    <dgm:cxn modelId="{014559DB-9B6A-4F25-A7A2-71945C3DBB43}" type="presParOf" srcId="{3C90E2E7-1B7E-4556-8585-908A57A78686}" destId="{FB59E1F0-6A00-42B9-9312-035698A6E36E}" srcOrd="6" destOrd="0" presId="urn:microsoft.com/office/officeart/2008/layout/VerticalAccentList"/>
    <dgm:cxn modelId="{2460A1B5-BEE3-4100-B2F2-EAC0E06DFD8B}" type="presParOf" srcId="{3C90E2E7-1B7E-4556-8585-908A57A78686}" destId="{4A1CF0C9-330A-409E-9B2F-8AC1EE28EDC3}" srcOrd="7" destOrd="0" presId="urn:microsoft.com/office/officeart/2008/layout/VerticalAccentList"/>
    <dgm:cxn modelId="{54D16F60-653C-4B82-9562-989CFDF10717}" type="presParOf" srcId="{EA1FA827-315B-4B8A-A937-F63017A91E31}" destId="{38395AF0-93D2-4734-9BE1-BFBAC502FF88}" srcOrd="2" destOrd="0" presId="urn:microsoft.com/office/officeart/2008/layout/VerticalAccentList"/>
    <dgm:cxn modelId="{30E7B918-4C8C-42EA-AE34-4A9286BEEF33}" type="presParOf" srcId="{EA1FA827-315B-4B8A-A937-F63017A91E31}" destId="{D270A4FF-8CFF-400C-A221-EC197FAF4D69}" srcOrd="3" destOrd="0" presId="urn:microsoft.com/office/officeart/2008/layout/VerticalAccentList"/>
    <dgm:cxn modelId="{E98CDDA8-E1B1-4F40-BB11-0FF589C8A01B}" type="presParOf" srcId="{D270A4FF-8CFF-400C-A221-EC197FAF4D69}" destId="{A6CE9E07-D68C-40E0-8B7C-FC296A204460}" srcOrd="0" destOrd="0" presId="urn:microsoft.com/office/officeart/2008/layout/VerticalAccentList"/>
    <dgm:cxn modelId="{7368D21E-0E10-43C8-A4A5-DB27A5057DF4}" type="presParOf" srcId="{EA1FA827-315B-4B8A-A937-F63017A91E31}" destId="{13D0A1CD-737C-44FF-A541-F648487557D7}" srcOrd="4" destOrd="0" presId="urn:microsoft.com/office/officeart/2008/layout/VerticalAccentList"/>
    <dgm:cxn modelId="{A2BE8DDB-5E33-4974-AB82-D35D82495D4E}" type="presParOf" srcId="{13D0A1CD-737C-44FF-A541-F648487557D7}" destId="{50349B72-F870-4856-AAD3-F176FB676C28}" srcOrd="0" destOrd="0" presId="urn:microsoft.com/office/officeart/2008/layout/VerticalAccentList"/>
    <dgm:cxn modelId="{3639F4B8-CD04-4385-853C-0D9D64D91707}" type="presParOf" srcId="{13D0A1CD-737C-44FF-A541-F648487557D7}" destId="{2CCE8153-2064-495A-A1D1-E82176E5FA78}" srcOrd="1" destOrd="0" presId="urn:microsoft.com/office/officeart/2008/layout/VerticalAccentList"/>
    <dgm:cxn modelId="{D2B9C213-6795-47CE-BB00-89675F01123B}" type="presParOf" srcId="{13D0A1CD-737C-44FF-A541-F648487557D7}" destId="{9626FCAB-9BEB-4F89-9A1C-BD3A746CDA72}" srcOrd="2" destOrd="0" presId="urn:microsoft.com/office/officeart/2008/layout/VerticalAccentList"/>
    <dgm:cxn modelId="{A019B081-A352-484C-AFB8-D619BF88C80F}" type="presParOf" srcId="{13D0A1CD-737C-44FF-A541-F648487557D7}" destId="{729C2CC1-4649-4627-B517-09779881E3A2}" srcOrd="3" destOrd="0" presId="urn:microsoft.com/office/officeart/2008/layout/VerticalAccentList"/>
    <dgm:cxn modelId="{0A6AADA1-693F-4F2B-9BF4-CD97DF0F7713}" type="presParOf" srcId="{13D0A1CD-737C-44FF-A541-F648487557D7}" destId="{72488C15-A38F-4FD2-A623-D8070BBE420D}" srcOrd="4" destOrd="0" presId="urn:microsoft.com/office/officeart/2008/layout/VerticalAccentList"/>
    <dgm:cxn modelId="{FF65DEAB-E51B-4F48-946B-D9271960286C}" type="presParOf" srcId="{13D0A1CD-737C-44FF-A541-F648487557D7}" destId="{87E14AEF-90CD-4AC8-BAF6-564FFBD689EE}" srcOrd="5" destOrd="0" presId="urn:microsoft.com/office/officeart/2008/layout/VerticalAccentList"/>
    <dgm:cxn modelId="{EB0934B6-7547-417D-BE83-6E361F2D899F}" type="presParOf" srcId="{13D0A1CD-737C-44FF-A541-F648487557D7}" destId="{1F95DA18-C6A4-4874-89DA-293201646597}" srcOrd="6" destOrd="0" presId="urn:microsoft.com/office/officeart/2008/layout/VerticalAccentList"/>
    <dgm:cxn modelId="{FDABB224-D84B-4397-B7DB-09C5CAB66C7F}" type="presParOf" srcId="{13D0A1CD-737C-44FF-A541-F648487557D7}" destId="{FE8E1F7D-673B-443E-9382-2A71B05F5903}" srcOrd="7" destOrd="0" presId="urn:microsoft.com/office/officeart/2008/layout/VerticalAccentList"/>
    <dgm:cxn modelId="{28CBA911-94AB-415E-9C70-CB05E17665AC}" type="presParOf" srcId="{EA1FA827-315B-4B8A-A937-F63017A91E31}" destId="{A1B00BD9-5A16-48D9-AFD1-A6810910AF72}" srcOrd="5" destOrd="0" presId="urn:microsoft.com/office/officeart/2008/layout/VerticalAccentList"/>
    <dgm:cxn modelId="{B0331F10-1E43-4DC2-B675-D1E669EF2979}" type="presParOf" srcId="{EA1FA827-315B-4B8A-A937-F63017A91E31}" destId="{F31D2C75-9EDD-41E9-904F-760118C3E4DB}" srcOrd="6" destOrd="0" presId="urn:microsoft.com/office/officeart/2008/layout/VerticalAccentList"/>
    <dgm:cxn modelId="{9E4DD34A-5D98-46F6-B6DD-0EFAF4F0D754}" type="presParOf" srcId="{F31D2C75-9EDD-41E9-904F-760118C3E4DB}" destId="{67B12EB2-710C-4FBC-BCB9-3A9633729E61}" srcOrd="0" destOrd="0" presId="urn:microsoft.com/office/officeart/2008/layout/VerticalAccentList"/>
    <dgm:cxn modelId="{44D38740-B324-43CE-AD73-1685A19FB134}" type="presParOf" srcId="{EA1FA827-315B-4B8A-A937-F63017A91E31}" destId="{6E1E998E-FF8F-4E51-A644-BAE0C4AB75F9}" srcOrd="7" destOrd="0" presId="urn:microsoft.com/office/officeart/2008/layout/VerticalAccentList"/>
    <dgm:cxn modelId="{A9F46E3A-DFAE-4C39-9DC0-E7A72C43DBDD}" type="presParOf" srcId="{6E1E998E-FF8F-4E51-A644-BAE0C4AB75F9}" destId="{EB93B940-E095-4384-AAA2-C0F4A0A686BF}" srcOrd="0" destOrd="0" presId="urn:microsoft.com/office/officeart/2008/layout/VerticalAccentList"/>
    <dgm:cxn modelId="{98F0A872-E71A-4E8A-AE76-90C2BF74B3B0}" type="presParOf" srcId="{6E1E998E-FF8F-4E51-A644-BAE0C4AB75F9}" destId="{E8EA6F55-158D-4DC4-B8F3-93CD14CAA37A}" srcOrd="1" destOrd="0" presId="urn:microsoft.com/office/officeart/2008/layout/VerticalAccentList"/>
    <dgm:cxn modelId="{FB4BEFA7-FBD4-48E4-A02C-AD34ECC82936}" type="presParOf" srcId="{6E1E998E-FF8F-4E51-A644-BAE0C4AB75F9}" destId="{44B6F9E5-5CE0-4144-B36C-EE0019CFBE5F}" srcOrd="2" destOrd="0" presId="urn:microsoft.com/office/officeart/2008/layout/VerticalAccentList"/>
    <dgm:cxn modelId="{6A039C80-1361-4B6B-9FFD-A04C73C7D880}" type="presParOf" srcId="{6E1E998E-FF8F-4E51-A644-BAE0C4AB75F9}" destId="{63B9A143-9ED4-4E42-903C-1D7873601B29}" srcOrd="3" destOrd="0" presId="urn:microsoft.com/office/officeart/2008/layout/VerticalAccentList"/>
    <dgm:cxn modelId="{A705DCD9-B1A7-46E0-8936-14304980F35F}" type="presParOf" srcId="{6E1E998E-FF8F-4E51-A644-BAE0C4AB75F9}" destId="{A8039F40-AB9D-4A2B-99C3-AB6ECA8E10EB}" srcOrd="4" destOrd="0" presId="urn:microsoft.com/office/officeart/2008/layout/VerticalAccentList"/>
    <dgm:cxn modelId="{9EAAFCCD-AF27-43D6-A7A7-AA8396E70343}" type="presParOf" srcId="{6E1E998E-FF8F-4E51-A644-BAE0C4AB75F9}" destId="{71346701-D2DB-4204-ABA0-29AC2AA574FB}" srcOrd="5" destOrd="0" presId="urn:microsoft.com/office/officeart/2008/layout/VerticalAccentList"/>
    <dgm:cxn modelId="{AC51CCF6-8CD2-4226-AD1D-3A0C6768AB75}" type="presParOf" srcId="{6E1E998E-FF8F-4E51-A644-BAE0C4AB75F9}" destId="{104B6A76-FEE4-4B29-A728-02933DC04179}" srcOrd="6" destOrd="0" presId="urn:microsoft.com/office/officeart/2008/layout/VerticalAccentList"/>
    <dgm:cxn modelId="{3503F2B6-5999-42C1-A764-EE9BF76B1D42}" type="presParOf" srcId="{6E1E998E-FF8F-4E51-A644-BAE0C4AB75F9}" destId="{BC8EE144-D137-48FB-B033-43993854B761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2F86446-F2A0-4B77-87AA-72D3AA6CF8AB}" type="doc">
      <dgm:prSet loTypeId="urn:microsoft.com/office/officeart/2008/layout/VerticalAccentList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A527570-8000-499D-918F-A43AB894176E}">
      <dgm:prSet phldrT="[Текст]"/>
      <dgm:spPr/>
      <dgm:t>
        <a:bodyPr/>
        <a:lstStyle/>
        <a:p>
          <a:r>
            <a:rPr lang="en-US" dirty="0" smtClean="0"/>
            <a:t>Conditional cards</a:t>
          </a:r>
          <a:endParaRPr lang="ru-RU" dirty="0"/>
        </a:p>
      </dgm:t>
    </dgm:pt>
    <dgm:pt modelId="{3967AB68-ECC6-4437-A925-5D40AE2E4FC2}" type="parTrans" cxnId="{94B078AA-3CF3-457E-9799-6CCEDE4DD63B}">
      <dgm:prSet/>
      <dgm:spPr/>
      <dgm:t>
        <a:bodyPr/>
        <a:lstStyle/>
        <a:p>
          <a:endParaRPr lang="ru-RU"/>
        </a:p>
      </dgm:t>
    </dgm:pt>
    <dgm:pt modelId="{030D1F0D-4992-4C98-BBBB-01C7210075F6}" type="sibTrans" cxnId="{94B078AA-3CF3-457E-9799-6CCEDE4DD63B}">
      <dgm:prSet/>
      <dgm:spPr/>
      <dgm:t>
        <a:bodyPr/>
        <a:lstStyle/>
        <a:p>
          <a:endParaRPr lang="ru-RU"/>
        </a:p>
      </dgm:t>
    </dgm:pt>
    <dgm:pt modelId="{D45E7E68-67A7-47BD-814A-14BFC1219EB1}">
      <dgm:prSet phldrT="[Текст]"/>
      <dgm:spPr/>
      <dgm:t>
        <a:bodyPr/>
        <a:lstStyle/>
        <a:p>
          <a:r>
            <a:rPr lang="en-US" dirty="0" smtClean="0"/>
            <a:t>Jigsaw</a:t>
          </a:r>
          <a:endParaRPr lang="ru-RU" dirty="0"/>
        </a:p>
      </dgm:t>
    </dgm:pt>
    <dgm:pt modelId="{DD475A03-A74B-45CA-AF94-DAC11FB4211A}" type="parTrans" cxnId="{54378E60-19CA-4B41-B421-B992244F79A9}">
      <dgm:prSet/>
      <dgm:spPr/>
      <dgm:t>
        <a:bodyPr/>
        <a:lstStyle/>
        <a:p>
          <a:endParaRPr lang="ru-RU"/>
        </a:p>
      </dgm:t>
    </dgm:pt>
    <dgm:pt modelId="{AB4E39B7-6A7B-4CC4-AD3D-90CBBF923583}" type="sibTrans" cxnId="{54378E60-19CA-4B41-B421-B992244F79A9}">
      <dgm:prSet/>
      <dgm:spPr/>
      <dgm:t>
        <a:bodyPr/>
        <a:lstStyle/>
        <a:p>
          <a:endParaRPr lang="ru-RU"/>
        </a:p>
      </dgm:t>
    </dgm:pt>
    <dgm:pt modelId="{2E99D0DE-44F7-4BB8-B7F0-734BBE185952}">
      <dgm:prSet phldrT="[Текст]" phldr="1"/>
      <dgm:spPr/>
      <dgm:t>
        <a:bodyPr/>
        <a:lstStyle/>
        <a:p>
          <a:endParaRPr lang="ru-RU" dirty="0"/>
        </a:p>
      </dgm:t>
    </dgm:pt>
    <dgm:pt modelId="{92505BF2-24D1-41EC-AAC3-B82C88FACDA0}" type="sibTrans" cxnId="{4BEA2E6D-AC4C-486E-8B8C-E068929103BB}">
      <dgm:prSet/>
      <dgm:spPr/>
      <dgm:t>
        <a:bodyPr/>
        <a:lstStyle/>
        <a:p>
          <a:endParaRPr lang="ru-RU"/>
        </a:p>
      </dgm:t>
    </dgm:pt>
    <dgm:pt modelId="{A40F1731-6F79-44ED-8AAE-324402B926F4}" type="parTrans" cxnId="{4BEA2E6D-AC4C-486E-8B8C-E068929103BB}">
      <dgm:prSet/>
      <dgm:spPr/>
      <dgm:t>
        <a:bodyPr/>
        <a:lstStyle/>
        <a:p>
          <a:endParaRPr lang="ru-RU"/>
        </a:p>
      </dgm:t>
    </dgm:pt>
    <dgm:pt modelId="{243D1468-267D-45AD-88D1-A602A1F2E6B7}">
      <dgm:prSet phldrT="[Текст]" phldr="1"/>
      <dgm:spPr/>
      <dgm:t>
        <a:bodyPr/>
        <a:lstStyle/>
        <a:p>
          <a:endParaRPr lang="ru-RU" dirty="0"/>
        </a:p>
      </dgm:t>
    </dgm:pt>
    <dgm:pt modelId="{693D377F-3530-4704-81F7-E44B3A11E906}" type="sibTrans" cxnId="{8D2B4EC8-6766-40D2-A87C-279E41778273}">
      <dgm:prSet/>
      <dgm:spPr/>
      <dgm:t>
        <a:bodyPr/>
        <a:lstStyle/>
        <a:p>
          <a:endParaRPr lang="ru-RU"/>
        </a:p>
      </dgm:t>
    </dgm:pt>
    <dgm:pt modelId="{B5985FB7-E708-435C-A223-C2F34D321D33}" type="parTrans" cxnId="{8D2B4EC8-6766-40D2-A87C-279E41778273}">
      <dgm:prSet/>
      <dgm:spPr/>
      <dgm:t>
        <a:bodyPr/>
        <a:lstStyle/>
        <a:p>
          <a:endParaRPr lang="ru-RU"/>
        </a:p>
      </dgm:t>
    </dgm:pt>
    <dgm:pt modelId="{E6AE54D3-7729-4D21-9953-2F42E40B00E3}">
      <dgm:prSet phldrT="[Текст]" phldr="1"/>
      <dgm:spPr/>
      <dgm:t>
        <a:bodyPr/>
        <a:lstStyle/>
        <a:p>
          <a:endParaRPr lang="ru-RU" dirty="0"/>
        </a:p>
      </dgm:t>
    </dgm:pt>
    <dgm:pt modelId="{C7A9D427-35DE-4780-B0D5-F81029F234C3}" type="sibTrans" cxnId="{C680AA8D-03F6-489F-A4C7-2FB1D0BC78BE}">
      <dgm:prSet/>
      <dgm:spPr/>
      <dgm:t>
        <a:bodyPr/>
        <a:lstStyle/>
        <a:p>
          <a:endParaRPr lang="ru-RU"/>
        </a:p>
      </dgm:t>
    </dgm:pt>
    <dgm:pt modelId="{762E92C0-2B47-46F0-B43C-D5460003DDFB}" type="parTrans" cxnId="{C680AA8D-03F6-489F-A4C7-2FB1D0BC78BE}">
      <dgm:prSet/>
      <dgm:spPr/>
      <dgm:t>
        <a:bodyPr/>
        <a:lstStyle/>
        <a:p>
          <a:endParaRPr lang="ru-RU"/>
        </a:p>
      </dgm:t>
    </dgm:pt>
    <dgm:pt modelId="{FC6E38F8-8D00-4CBC-9035-F84B15E1E60F}" type="pres">
      <dgm:prSet presAssocID="{A2F86446-F2A0-4B77-87AA-72D3AA6CF8AB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7EE9D278-D5FA-4B48-A592-85CBF0227A47}" type="pres">
      <dgm:prSet presAssocID="{2E99D0DE-44F7-4BB8-B7F0-734BBE185952}" presName="parenttextcomposite" presStyleCnt="0"/>
      <dgm:spPr/>
    </dgm:pt>
    <dgm:pt modelId="{988FF57A-4345-40AF-AEAA-8AAA83F75A86}" type="pres">
      <dgm:prSet presAssocID="{2E99D0DE-44F7-4BB8-B7F0-734BBE185952}" presName="parenttext" presStyleLbl="revTx" presStyleIdx="0" presStyleCnt="3" custFlipVert="1" custFlipHor="1" custScaleX="3376" custScaleY="18110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285D8-1C30-44D5-99D2-14AAE0BD664C}" type="pres">
      <dgm:prSet presAssocID="{2E99D0DE-44F7-4BB8-B7F0-734BBE185952}" presName="composite" presStyleCnt="0"/>
      <dgm:spPr/>
    </dgm:pt>
    <dgm:pt modelId="{BE8CCC41-F8A3-4C4F-AA55-A0E3DEE2A836}" type="pres">
      <dgm:prSet presAssocID="{2E99D0DE-44F7-4BB8-B7F0-734BBE185952}" presName="chevron1" presStyleLbl="alignNode1" presStyleIdx="0" presStyleCnt="21"/>
      <dgm:spPr/>
    </dgm:pt>
    <dgm:pt modelId="{DC7D878E-4D9A-4D62-850A-087ABF479A89}" type="pres">
      <dgm:prSet presAssocID="{2E99D0DE-44F7-4BB8-B7F0-734BBE185952}" presName="chevron2" presStyleLbl="alignNode1" presStyleIdx="1" presStyleCnt="21"/>
      <dgm:spPr/>
    </dgm:pt>
    <dgm:pt modelId="{CD394D50-BD51-46A9-A26D-9DB35F5A7373}" type="pres">
      <dgm:prSet presAssocID="{2E99D0DE-44F7-4BB8-B7F0-734BBE185952}" presName="chevron3" presStyleLbl="alignNode1" presStyleIdx="2" presStyleCnt="21"/>
      <dgm:spPr/>
    </dgm:pt>
    <dgm:pt modelId="{DFC7E82E-8B62-4DDA-B802-559302929460}" type="pres">
      <dgm:prSet presAssocID="{2E99D0DE-44F7-4BB8-B7F0-734BBE185952}" presName="chevron4" presStyleLbl="alignNode1" presStyleIdx="3" presStyleCnt="21"/>
      <dgm:spPr/>
    </dgm:pt>
    <dgm:pt modelId="{7AD0FB26-6AC6-4893-9482-FAC09C0C2484}" type="pres">
      <dgm:prSet presAssocID="{2E99D0DE-44F7-4BB8-B7F0-734BBE185952}" presName="chevron5" presStyleLbl="alignNode1" presStyleIdx="4" presStyleCnt="21"/>
      <dgm:spPr/>
    </dgm:pt>
    <dgm:pt modelId="{598AF0A8-DA8A-4436-A610-F390E656DD0A}" type="pres">
      <dgm:prSet presAssocID="{2E99D0DE-44F7-4BB8-B7F0-734BBE185952}" presName="chevron6" presStyleLbl="alignNode1" presStyleIdx="5" presStyleCnt="21"/>
      <dgm:spPr/>
    </dgm:pt>
    <dgm:pt modelId="{7161DFD9-E067-4095-868F-4B80950B6D29}" type="pres">
      <dgm:prSet presAssocID="{2E99D0DE-44F7-4BB8-B7F0-734BBE185952}" presName="chevron7" presStyleLbl="alignNode1" presStyleIdx="6" presStyleCnt="21"/>
      <dgm:spPr/>
    </dgm:pt>
    <dgm:pt modelId="{E0E56BC7-8D19-41A2-981F-1E22E37D3057}" type="pres">
      <dgm:prSet presAssocID="{2E99D0DE-44F7-4BB8-B7F0-734BBE185952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5DA37-182D-4FEE-AA07-6AD8D93FA4F2}" type="pres">
      <dgm:prSet presAssocID="{92505BF2-24D1-41EC-AAC3-B82C88FACDA0}" presName="sibTrans" presStyleCnt="0"/>
      <dgm:spPr/>
    </dgm:pt>
    <dgm:pt modelId="{3157E04D-F8FA-40FF-9626-B7004D7BF743}" type="pres">
      <dgm:prSet presAssocID="{E6AE54D3-7729-4D21-9953-2F42E40B00E3}" presName="parenttextcomposite" presStyleCnt="0"/>
      <dgm:spPr/>
    </dgm:pt>
    <dgm:pt modelId="{D3892B71-2595-4ADD-86DB-77095083E9E2}" type="pres">
      <dgm:prSet presAssocID="{E6AE54D3-7729-4D21-9953-2F42E40B00E3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B3B5D3-F2FC-4083-B0BB-4BAC0024D268}" type="pres">
      <dgm:prSet presAssocID="{E6AE54D3-7729-4D21-9953-2F42E40B00E3}" presName="composite" presStyleCnt="0"/>
      <dgm:spPr/>
    </dgm:pt>
    <dgm:pt modelId="{ED0DFF4D-86E9-4E6B-B354-47BB4905CD14}" type="pres">
      <dgm:prSet presAssocID="{E6AE54D3-7729-4D21-9953-2F42E40B00E3}" presName="chevron1" presStyleLbl="alignNode1" presStyleIdx="7" presStyleCnt="21"/>
      <dgm:spPr/>
    </dgm:pt>
    <dgm:pt modelId="{9F002753-D82D-400E-8653-F4DA39551FC3}" type="pres">
      <dgm:prSet presAssocID="{E6AE54D3-7729-4D21-9953-2F42E40B00E3}" presName="chevron2" presStyleLbl="alignNode1" presStyleIdx="8" presStyleCnt="21"/>
      <dgm:spPr/>
    </dgm:pt>
    <dgm:pt modelId="{3BAA64E1-AEE3-489A-96FD-1BA4BB087742}" type="pres">
      <dgm:prSet presAssocID="{E6AE54D3-7729-4D21-9953-2F42E40B00E3}" presName="chevron3" presStyleLbl="alignNode1" presStyleIdx="9" presStyleCnt="21"/>
      <dgm:spPr/>
    </dgm:pt>
    <dgm:pt modelId="{EBCBA6C8-26C6-483B-A41E-751862F2C766}" type="pres">
      <dgm:prSet presAssocID="{E6AE54D3-7729-4D21-9953-2F42E40B00E3}" presName="chevron4" presStyleLbl="alignNode1" presStyleIdx="10" presStyleCnt="21"/>
      <dgm:spPr/>
    </dgm:pt>
    <dgm:pt modelId="{4CB0904C-3545-46A7-A41B-863A2F2E7B8C}" type="pres">
      <dgm:prSet presAssocID="{E6AE54D3-7729-4D21-9953-2F42E40B00E3}" presName="chevron5" presStyleLbl="alignNode1" presStyleIdx="11" presStyleCnt="21"/>
      <dgm:spPr/>
    </dgm:pt>
    <dgm:pt modelId="{00770583-554B-4EB3-9F84-35FF0745D5BD}" type="pres">
      <dgm:prSet presAssocID="{E6AE54D3-7729-4D21-9953-2F42E40B00E3}" presName="chevron6" presStyleLbl="alignNode1" presStyleIdx="12" presStyleCnt="21"/>
      <dgm:spPr/>
    </dgm:pt>
    <dgm:pt modelId="{C1DEE591-2239-4BD0-BD6D-71C1C528D795}" type="pres">
      <dgm:prSet presAssocID="{E6AE54D3-7729-4D21-9953-2F42E40B00E3}" presName="chevron7" presStyleLbl="alignNode1" presStyleIdx="13" presStyleCnt="21"/>
      <dgm:spPr/>
    </dgm:pt>
    <dgm:pt modelId="{041AA5CC-D25A-4650-B0D6-FAD9775621BB}" type="pres">
      <dgm:prSet presAssocID="{E6AE54D3-7729-4D21-9953-2F42E40B00E3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069C0-9CFE-49D5-847F-A76D518E0BBF}" type="pres">
      <dgm:prSet presAssocID="{C7A9D427-35DE-4780-B0D5-F81029F234C3}" presName="sibTrans" presStyleCnt="0"/>
      <dgm:spPr/>
    </dgm:pt>
    <dgm:pt modelId="{906B3575-DF36-4E25-8997-5524F01D68F0}" type="pres">
      <dgm:prSet presAssocID="{243D1468-267D-45AD-88D1-A602A1F2E6B7}" presName="parenttextcomposite" presStyleCnt="0"/>
      <dgm:spPr/>
    </dgm:pt>
    <dgm:pt modelId="{2B931173-BD8E-4518-A921-DEF2EC6EF1A5}" type="pres">
      <dgm:prSet presAssocID="{243D1468-267D-45AD-88D1-A602A1F2E6B7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F6D69C-C617-4C86-9EE9-6939052233E6}" type="pres">
      <dgm:prSet presAssocID="{243D1468-267D-45AD-88D1-A602A1F2E6B7}" presName="parallelogramComposite" presStyleCnt="0"/>
      <dgm:spPr/>
    </dgm:pt>
    <dgm:pt modelId="{0B1EA61E-95FC-401A-AE0D-1098CF4CD9E7}" type="pres">
      <dgm:prSet presAssocID="{243D1468-267D-45AD-88D1-A602A1F2E6B7}" presName="parallelogram1" presStyleLbl="alignNode1" presStyleIdx="14" presStyleCnt="21"/>
      <dgm:spPr/>
    </dgm:pt>
    <dgm:pt modelId="{D72F1A4E-8CBC-4AEA-B2E5-0CF1C90E1C0E}" type="pres">
      <dgm:prSet presAssocID="{243D1468-267D-45AD-88D1-A602A1F2E6B7}" presName="parallelogram2" presStyleLbl="alignNode1" presStyleIdx="15" presStyleCnt="21"/>
      <dgm:spPr/>
    </dgm:pt>
    <dgm:pt modelId="{17A4B1F1-12FA-4459-87EE-DFBB7FB68069}" type="pres">
      <dgm:prSet presAssocID="{243D1468-267D-45AD-88D1-A602A1F2E6B7}" presName="parallelogram3" presStyleLbl="alignNode1" presStyleIdx="16" presStyleCnt="21"/>
      <dgm:spPr/>
    </dgm:pt>
    <dgm:pt modelId="{DFA10248-6B9F-43A8-B529-D16CD5B649B7}" type="pres">
      <dgm:prSet presAssocID="{243D1468-267D-45AD-88D1-A602A1F2E6B7}" presName="parallelogram4" presStyleLbl="alignNode1" presStyleIdx="17" presStyleCnt="21"/>
      <dgm:spPr/>
    </dgm:pt>
    <dgm:pt modelId="{7EBE1BA5-2C9D-4661-8CEA-9F224E77B433}" type="pres">
      <dgm:prSet presAssocID="{243D1468-267D-45AD-88D1-A602A1F2E6B7}" presName="parallelogram5" presStyleLbl="alignNode1" presStyleIdx="18" presStyleCnt="21"/>
      <dgm:spPr/>
    </dgm:pt>
    <dgm:pt modelId="{9285D848-DAA6-4FFC-AFC0-F57078AB5477}" type="pres">
      <dgm:prSet presAssocID="{243D1468-267D-45AD-88D1-A602A1F2E6B7}" presName="parallelogram6" presStyleLbl="alignNode1" presStyleIdx="19" presStyleCnt="21"/>
      <dgm:spPr/>
    </dgm:pt>
    <dgm:pt modelId="{DBD45FFA-83D8-4606-9AAE-8C6C543CB6A9}" type="pres">
      <dgm:prSet presAssocID="{243D1468-267D-45AD-88D1-A602A1F2E6B7}" presName="parallelogram7" presStyleLbl="alignNode1" presStyleIdx="20" presStyleCnt="21"/>
      <dgm:spPr/>
    </dgm:pt>
  </dgm:ptLst>
  <dgm:cxnLst>
    <dgm:cxn modelId="{C5BE3036-D700-4464-AF05-6FB4351CA642}" type="presOf" srcId="{E6AE54D3-7729-4D21-9953-2F42E40B00E3}" destId="{D3892B71-2595-4ADD-86DB-77095083E9E2}" srcOrd="0" destOrd="0" presId="urn:microsoft.com/office/officeart/2008/layout/VerticalAccentList"/>
    <dgm:cxn modelId="{54378E60-19CA-4B41-B421-B992244F79A9}" srcId="{E6AE54D3-7729-4D21-9953-2F42E40B00E3}" destId="{D45E7E68-67A7-47BD-814A-14BFC1219EB1}" srcOrd="0" destOrd="0" parTransId="{DD475A03-A74B-45CA-AF94-DAC11FB4211A}" sibTransId="{AB4E39B7-6A7B-4CC4-AD3D-90CBBF923583}"/>
    <dgm:cxn modelId="{4BEA2E6D-AC4C-486E-8B8C-E068929103BB}" srcId="{A2F86446-F2A0-4B77-87AA-72D3AA6CF8AB}" destId="{2E99D0DE-44F7-4BB8-B7F0-734BBE185952}" srcOrd="0" destOrd="0" parTransId="{A40F1731-6F79-44ED-8AAE-324402B926F4}" sibTransId="{92505BF2-24D1-41EC-AAC3-B82C88FACDA0}"/>
    <dgm:cxn modelId="{94B078AA-3CF3-457E-9799-6CCEDE4DD63B}" srcId="{2E99D0DE-44F7-4BB8-B7F0-734BBE185952}" destId="{9A527570-8000-499D-918F-A43AB894176E}" srcOrd="0" destOrd="0" parTransId="{3967AB68-ECC6-4437-A925-5D40AE2E4FC2}" sibTransId="{030D1F0D-4992-4C98-BBBB-01C7210075F6}"/>
    <dgm:cxn modelId="{71C60051-98D5-47E8-8FA8-C7ECA9D14144}" type="presOf" srcId="{A2F86446-F2A0-4B77-87AA-72D3AA6CF8AB}" destId="{FC6E38F8-8D00-4CBC-9035-F84B15E1E60F}" srcOrd="0" destOrd="0" presId="urn:microsoft.com/office/officeart/2008/layout/VerticalAccentList"/>
    <dgm:cxn modelId="{C680AA8D-03F6-489F-A4C7-2FB1D0BC78BE}" srcId="{A2F86446-F2A0-4B77-87AA-72D3AA6CF8AB}" destId="{E6AE54D3-7729-4D21-9953-2F42E40B00E3}" srcOrd="1" destOrd="0" parTransId="{762E92C0-2B47-46F0-B43C-D5460003DDFB}" sibTransId="{C7A9D427-35DE-4780-B0D5-F81029F234C3}"/>
    <dgm:cxn modelId="{3ED8EDAB-950D-4303-B23D-11706CFC49E0}" type="presOf" srcId="{9A527570-8000-499D-918F-A43AB894176E}" destId="{E0E56BC7-8D19-41A2-981F-1E22E37D3057}" srcOrd="0" destOrd="0" presId="urn:microsoft.com/office/officeart/2008/layout/VerticalAccentList"/>
    <dgm:cxn modelId="{A657A9B8-577B-445D-A0DE-459AF74D24D0}" type="presOf" srcId="{D45E7E68-67A7-47BD-814A-14BFC1219EB1}" destId="{041AA5CC-D25A-4650-B0D6-FAD9775621BB}" srcOrd="0" destOrd="0" presId="urn:microsoft.com/office/officeart/2008/layout/VerticalAccentList"/>
    <dgm:cxn modelId="{8D2B4EC8-6766-40D2-A87C-279E41778273}" srcId="{A2F86446-F2A0-4B77-87AA-72D3AA6CF8AB}" destId="{243D1468-267D-45AD-88D1-A602A1F2E6B7}" srcOrd="2" destOrd="0" parTransId="{B5985FB7-E708-435C-A223-C2F34D321D33}" sibTransId="{693D377F-3530-4704-81F7-E44B3A11E906}"/>
    <dgm:cxn modelId="{2D14DC19-5FFF-4D90-B9E1-F6B46872CCEC}" type="presOf" srcId="{243D1468-267D-45AD-88D1-A602A1F2E6B7}" destId="{2B931173-BD8E-4518-A921-DEF2EC6EF1A5}" srcOrd="0" destOrd="0" presId="urn:microsoft.com/office/officeart/2008/layout/VerticalAccentList"/>
    <dgm:cxn modelId="{F64DF6D3-4D2E-4827-BEFC-8E42944A170A}" type="presOf" srcId="{2E99D0DE-44F7-4BB8-B7F0-734BBE185952}" destId="{988FF57A-4345-40AF-AEAA-8AAA83F75A86}" srcOrd="0" destOrd="0" presId="urn:microsoft.com/office/officeart/2008/layout/VerticalAccentList"/>
    <dgm:cxn modelId="{2E892B63-719F-428D-A39F-EA7C1B16492D}" type="presParOf" srcId="{FC6E38F8-8D00-4CBC-9035-F84B15E1E60F}" destId="{7EE9D278-D5FA-4B48-A592-85CBF0227A47}" srcOrd="0" destOrd="0" presId="urn:microsoft.com/office/officeart/2008/layout/VerticalAccentList"/>
    <dgm:cxn modelId="{EB3528E5-27B7-4653-A6A3-264A7C0FB456}" type="presParOf" srcId="{7EE9D278-D5FA-4B48-A592-85CBF0227A47}" destId="{988FF57A-4345-40AF-AEAA-8AAA83F75A86}" srcOrd="0" destOrd="0" presId="urn:microsoft.com/office/officeart/2008/layout/VerticalAccentList"/>
    <dgm:cxn modelId="{5967F5B5-274E-47DA-9D29-EAA82E7C3A6B}" type="presParOf" srcId="{FC6E38F8-8D00-4CBC-9035-F84B15E1E60F}" destId="{E9C285D8-1C30-44D5-99D2-14AAE0BD664C}" srcOrd="1" destOrd="0" presId="urn:microsoft.com/office/officeart/2008/layout/VerticalAccentList"/>
    <dgm:cxn modelId="{5911DFC6-ABCF-4607-8062-61E66DD9F8C4}" type="presParOf" srcId="{E9C285D8-1C30-44D5-99D2-14AAE0BD664C}" destId="{BE8CCC41-F8A3-4C4F-AA55-A0E3DEE2A836}" srcOrd="0" destOrd="0" presId="urn:microsoft.com/office/officeart/2008/layout/VerticalAccentList"/>
    <dgm:cxn modelId="{D5BA3BA1-CA10-44D4-9E8E-9F35781A7911}" type="presParOf" srcId="{E9C285D8-1C30-44D5-99D2-14AAE0BD664C}" destId="{DC7D878E-4D9A-4D62-850A-087ABF479A89}" srcOrd="1" destOrd="0" presId="urn:microsoft.com/office/officeart/2008/layout/VerticalAccentList"/>
    <dgm:cxn modelId="{8747D840-7E2A-4E0D-874F-1E0930CF97E9}" type="presParOf" srcId="{E9C285D8-1C30-44D5-99D2-14AAE0BD664C}" destId="{CD394D50-BD51-46A9-A26D-9DB35F5A7373}" srcOrd="2" destOrd="0" presId="urn:microsoft.com/office/officeart/2008/layout/VerticalAccentList"/>
    <dgm:cxn modelId="{ABB67C99-C313-46EC-8C53-9AE294D27647}" type="presParOf" srcId="{E9C285D8-1C30-44D5-99D2-14AAE0BD664C}" destId="{DFC7E82E-8B62-4DDA-B802-559302929460}" srcOrd="3" destOrd="0" presId="urn:microsoft.com/office/officeart/2008/layout/VerticalAccentList"/>
    <dgm:cxn modelId="{C4769AC9-E1CF-4828-B8FD-CBF9D6D839DF}" type="presParOf" srcId="{E9C285D8-1C30-44D5-99D2-14AAE0BD664C}" destId="{7AD0FB26-6AC6-4893-9482-FAC09C0C2484}" srcOrd="4" destOrd="0" presId="urn:microsoft.com/office/officeart/2008/layout/VerticalAccentList"/>
    <dgm:cxn modelId="{DC9C033D-90A4-4FF4-A2F5-880D76F066A7}" type="presParOf" srcId="{E9C285D8-1C30-44D5-99D2-14AAE0BD664C}" destId="{598AF0A8-DA8A-4436-A610-F390E656DD0A}" srcOrd="5" destOrd="0" presId="urn:microsoft.com/office/officeart/2008/layout/VerticalAccentList"/>
    <dgm:cxn modelId="{0EAE3A9D-6C7B-41C7-8797-162BBF6A39D7}" type="presParOf" srcId="{E9C285D8-1C30-44D5-99D2-14AAE0BD664C}" destId="{7161DFD9-E067-4095-868F-4B80950B6D29}" srcOrd="6" destOrd="0" presId="urn:microsoft.com/office/officeart/2008/layout/VerticalAccentList"/>
    <dgm:cxn modelId="{015720A0-EDE9-4611-A048-2CC47AB2114F}" type="presParOf" srcId="{E9C285D8-1C30-44D5-99D2-14AAE0BD664C}" destId="{E0E56BC7-8D19-41A2-981F-1E22E37D3057}" srcOrd="7" destOrd="0" presId="urn:microsoft.com/office/officeart/2008/layout/VerticalAccentList"/>
    <dgm:cxn modelId="{91E3788C-86E3-40CD-8569-910E5A85D9E9}" type="presParOf" srcId="{FC6E38F8-8D00-4CBC-9035-F84B15E1E60F}" destId="{2E35DA37-182D-4FEE-AA07-6AD8D93FA4F2}" srcOrd="2" destOrd="0" presId="urn:microsoft.com/office/officeart/2008/layout/VerticalAccentList"/>
    <dgm:cxn modelId="{8B6C28C6-EE6C-491C-BEEB-44D528035A2A}" type="presParOf" srcId="{FC6E38F8-8D00-4CBC-9035-F84B15E1E60F}" destId="{3157E04D-F8FA-40FF-9626-B7004D7BF743}" srcOrd="3" destOrd="0" presId="urn:microsoft.com/office/officeart/2008/layout/VerticalAccentList"/>
    <dgm:cxn modelId="{F76B7E04-338E-4A5E-AE8E-E73ECB8A638E}" type="presParOf" srcId="{3157E04D-F8FA-40FF-9626-B7004D7BF743}" destId="{D3892B71-2595-4ADD-86DB-77095083E9E2}" srcOrd="0" destOrd="0" presId="urn:microsoft.com/office/officeart/2008/layout/VerticalAccentList"/>
    <dgm:cxn modelId="{2F2F9957-010D-4AFC-908D-B151BD7C1447}" type="presParOf" srcId="{FC6E38F8-8D00-4CBC-9035-F84B15E1E60F}" destId="{90B3B5D3-F2FC-4083-B0BB-4BAC0024D268}" srcOrd="4" destOrd="0" presId="urn:microsoft.com/office/officeart/2008/layout/VerticalAccentList"/>
    <dgm:cxn modelId="{255F0602-4C9E-47F7-B4AD-20BBB7D24023}" type="presParOf" srcId="{90B3B5D3-F2FC-4083-B0BB-4BAC0024D268}" destId="{ED0DFF4D-86E9-4E6B-B354-47BB4905CD14}" srcOrd="0" destOrd="0" presId="urn:microsoft.com/office/officeart/2008/layout/VerticalAccentList"/>
    <dgm:cxn modelId="{863FB924-F212-4D66-AF78-7D0599F5694F}" type="presParOf" srcId="{90B3B5D3-F2FC-4083-B0BB-4BAC0024D268}" destId="{9F002753-D82D-400E-8653-F4DA39551FC3}" srcOrd="1" destOrd="0" presId="urn:microsoft.com/office/officeart/2008/layout/VerticalAccentList"/>
    <dgm:cxn modelId="{AA3EF4E2-DBE1-4BDB-8D1B-D9839A49FE8B}" type="presParOf" srcId="{90B3B5D3-F2FC-4083-B0BB-4BAC0024D268}" destId="{3BAA64E1-AEE3-489A-96FD-1BA4BB087742}" srcOrd="2" destOrd="0" presId="urn:microsoft.com/office/officeart/2008/layout/VerticalAccentList"/>
    <dgm:cxn modelId="{8B68A607-2C46-4692-B6BA-72DC6BD8FDF2}" type="presParOf" srcId="{90B3B5D3-F2FC-4083-B0BB-4BAC0024D268}" destId="{EBCBA6C8-26C6-483B-A41E-751862F2C766}" srcOrd="3" destOrd="0" presId="urn:microsoft.com/office/officeart/2008/layout/VerticalAccentList"/>
    <dgm:cxn modelId="{66F2F49A-1008-4E35-BC38-8D3713E1DDDA}" type="presParOf" srcId="{90B3B5D3-F2FC-4083-B0BB-4BAC0024D268}" destId="{4CB0904C-3545-46A7-A41B-863A2F2E7B8C}" srcOrd="4" destOrd="0" presId="urn:microsoft.com/office/officeart/2008/layout/VerticalAccentList"/>
    <dgm:cxn modelId="{682FFA1E-7C56-484E-B3CC-16CF3E0BA321}" type="presParOf" srcId="{90B3B5D3-F2FC-4083-B0BB-4BAC0024D268}" destId="{00770583-554B-4EB3-9F84-35FF0745D5BD}" srcOrd="5" destOrd="0" presId="urn:microsoft.com/office/officeart/2008/layout/VerticalAccentList"/>
    <dgm:cxn modelId="{60CF5692-E8A9-4D3C-9E40-23AF00C9E3A9}" type="presParOf" srcId="{90B3B5D3-F2FC-4083-B0BB-4BAC0024D268}" destId="{C1DEE591-2239-4BD0-BD6D-71C1C528D795}" srcOrd="6" destOrd="0" presId="urn:microsoft.com/office/officeart/2008/layout/VerticalAccentList"/>
    <dgm:cxn modelId="{A5E1BFA6-1012-412A-B6F8-B556897268EE}" type="presParOf" srcId="{90B3B5D3-F2FC-4083-B0BB-4BAC0024D268}" destId="{041AA5CC-D25A-4650-B0D6-FAD9775621BB}" srcOrd="7" destOrd="0" presId="urn:microsoft.com/office/officeart/2008/layout/VerticalAccentList"/>
    <dgm:cxn modelId="{8808488F-D975-4EDB-8B5B-9CC3D15967C1}" type="presParOf" srcId="{FC6E38F8-8D00-4CBC-9035-F84B15E1E60F}" destId="{37E069C0-9CFE-49D5-847F-A76D518E0BBF}" srcOrd="5" destOrd="0" presId="urn:microsoft.com/office/officeart/2008/layout/VerticalAccentList"/>
    <dgm:cxn modelId="{BE07E123-19E4-42FA-AC79-12D05F573E28}" type="presParOf" srcId="{FC6E38F8-8D00-4CBC-9035-F84B15E1E60F}" destId="{906B3575-DF36-4E25-8997-5524F01D68F0}" srcOrd="6" destOrd="0" presId="urn:microsoft.com/office/officeart/2008/layout/VerticalAccentList"/>
    <dgm:cxn modelId="{F39AB468-E9D9-4E09-90D9-94D3395CFE6D}" type="presParOf" srcId="{906B3575-DF36-4E25-8997-5524F01D68F0}" destId="{2B931173-BD8E-4518-A921-DEF2EC6EF1A5}" srcOrd="0" destOrd="0" presId="urn:microsoft.com/office/officeart/2008/layout/VerticalAccentList"/>
    <dgm:cxn modelId="{3A2C4313-F07C-43C1-BDA2-86DEE0FB9C56}" type="presParOf" srcId="{FC6E38F8-8D00-4CBC-9035-F84B15E1E60F}" destId="{D3F6D69C-C617-4C86-9EE9-6939052233E6}" srcOrd="7" destOrd="0" presId="urn:microsoft.com/office/officeart/2008/layout/VerticalAccentList"/>
    <dgm:cxn modelId="{7A7BF85A-FD59-4979-BDAE-04214707BF73}" type="presParOf" srcId="{D3F6D69C-C617-4C86-9EE9-6939052233E6}" destId="{0B1EA61E-95FC-401A-AE0D-1098CF4CD9E7}" srcOrd="0" destOrd="0" presId="urn:microsoft.com/office/officeart/2008/layout/VerticalAccentList"/>
    <dgm:cxn modelId="{4801811E-8B4A-48C9-AB02-8063FEDAFFFA}" type="presParOf" srcId="{D3F6D69C-C617-4C86-9EE9-6939052233E6}" destId="{D72F1A4E-8CBC-4AEA-B2E5-0CF1C90E1C0E}" srcOrd="1" destOrd="0" presId="urn:microsoft.com/office/officeart/2008/layout/VerticalAccentList"/>
    <dgm:cxn modelId="{18195D96-58AA-4C50-A908-162B5BABCECF}" type="presParOf" srcId="{D3F6D69C-C617-4C86-9EE9-6939052233E6}" destId="{17A4B1F1-12FA-4459-87EE-DFBB7FB68069}" srcOrd="2" destOrd="0" presId="urn:microsoft.com/office/officeart/2008/layout/VerticalAccentList"/>
    <dgm:cxn modelId="{DC55FE01-E512-4FC9-974C-3AE3F81AE7DE}" type="presParOf" srcId="{D3F6D69C-C617-4C86-9EE9-6939052233E6}" destId="{DFA10248-6B9F-43A8-B529-D16CD5B649B7}" srcOrd="3" destOrd="0" presId="urn:microsoft.com/office/officeart/2008/layout/VerticalAccentList"/>
    <dgm:cxn modelId="{0B808971-4021-49ED-86D0-8A96263723B3}" type="presParOf" srcId="{D3F6D69C-C617-4C86-9EE9-6939052233E6}" destId="{7EBE1BA5-2C9D-4661-8CEA-9F224E77B433}" srcOrd="4" destOrd="0" presId="urn:microsoft.com/office/officeart/2008/layout/VerticalAccentList"/>
    <dgm:cxn modelId="{89BDC2D4-951D-4F62-A3BD-22E8705D0766}" type="presParOf" srcId="{D3F6D69C-C617-4C86-9EE9-6939052233E6}" destId="{9285D848-DAA6-4FFC-AFC0-F57078AB5477}" srcOrd="5" destOrd="0" presId="urn:microsoft.com/office/officeart/2008/layout/VerticalAccentList"/>
    <dgm:cxn modelId="{65BD36AE-2930-4D1A-A084-A583B0768788}" type="presParOf" srcId="{D3F6D69C-C617-4C86-9EE9-6939052233E6}" destId="{DBD45FFA-83D8-4606-9AAE-8C6C543CB6A9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B6C59-1ABF-4452-A61B-84A56BAFBFDD}">
      <dsp:nvSpPr>
        <dsp:cNvPr id="0" name=""/>
        <dsp:cNvSpPr/>
      </dsp:nvSpPr>
      <dsp:spPr>
        <a:xfrm>
          <a:off x="0" y="2256"/>
          <a:ext cx="9036496" cy="92379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организовывать учебное сотрудничество и совместную деятельность с учителем и сверстниками</a:t>
          </a:r>
          <a:endParaRPr lang="ru-RU" sz="2400" kern="1200" dirty="0"/>
        </a:p>
      </dsp:txBody>
      <dsp:txXfrm>
        <a:off x="45096" y="47352"/>
        <a:ext cx="8946304" cy="833605"/>
      </dsp:txXfrm>
    </dsp:sp>
    <dsp:sp modelId="{E8531F60-DAAB-4329-827B-A6D292FAE822}">
      <dsp:nvSpPr>
        <dsp:cNvPr id="0" name=""/>
        <dsp:cNvSpPr/>
      </dsp:nvSpPr>
      <dsp:spPr>
        <a:xfrm>
          <a:off x="0" y="939919"/>
          <a:ext cx="9036496" cy="923797"/>
        </a:xfrm>
        <a:prstGeom prst="roundRect">
          <a:avLst/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tint val="50000"/>
                <a:satMod val="300000"/>
              </a:schemeClr>
            </a:gs>
            <a:gs pos="35000">
              <a:schemeClr val="accent3">
                <a:hueOff val="2250053"/>
                <a:satOff val="-3376"/>
                <a:lumOff val="-549"/>
                <a:alphaOff val="0"/>
                <a:tint val="37000"/>
                <a:satMod val="30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работать индивидуально и в группе</a:t>
          </a:r>
          <a:endParaRPr lang="ru-RU" sz="2400" kern="1200" dirty="0"/>
        </a:p>
      </dsp:txBody>
      <dsp:txXfrm>
        <a:off x="45096" y="985015"/>
        <a:ext cx="8946304" cy="833605"/>
      </dsp:txXfrm>
    </dsp:sp>
    <dsp:sp modelId="{D1CDE9DA-2259-46F4-A764-1FD6C3E4AA05}">
      <dsp:nvSpPr>
        <dsp:cNvPr id="0" name=""/>
        <dsp:cNvSpPr/>
      </dsp:nvSpPr>
      <dsp:spPr>
        <a:xfrm>
          <a:off x="0" y="1877581"/>
          <a:ext cx="9036496" cy="923797"/>
        </a:xfrm>
        <a:prstGeom prst="roundRect">
          <a:avLst/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tint val="50000"/>
                <a:satMod val="300000"/>
              </a:schemeClr>
            </a:gs>
            <a:gs pos="35000">
              <a:schemeClr val="accent3">
                <a:hueOff val="4500106"/>
                <a:satOff val="-6752"/>
                <a:lumOff val="-1098"/>
                <a:alphaOff val="0"/>
                <a:tint val="37000"/>
                <a:satMod val="30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формулировать, аргументировать и отстаивать свое мнение </a:t>
          </a:r>
          <a:endParaRPr lang="ru-RU" sz="2400" kern="1200" dirty="0"/>
        </a:p>
      </dsp:txBody>
      <dsp:txXfrm>
        <a:off x="45096" y="1922677"/>
        <a:ext cx="8946304" cy="833605"/>
      </dsp:txXfrm>
    </dsp:sp>
    <dsp:sp modelId="{3933D309-6261-4024-A494-2F99CED5F369}">
      <dsp:nvSpPr>
        <dsp:cNvPr id="0" name=""/>
        <dsp:cNvSpPr/>
      </dsp:nvSpPr>
      <dsp:spPr>
        <a:xfrm>
          <a:off x="0" y="2808312"/>
          <a:ext cx="9036496" cy="923797"/>
        </a:xfrm>
        <a:prstGeom prst="roundRect">
          <a:avLst/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tint val="50000"/>
                <a:satMod val="300000"/>
              </a:schemeClr>
            </a:gs>
            <a:gs pos="35000">
              <a:schemeClr val="accent3">
                <a:hueOff val="6750158"/>
                <a:satOff val="-10128"/>
                <a:lumOff val="-1647"/>
                <a:alphaOff val="0"/>
                <a:tint val="37000"/>
                <a:satMod val="30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принимать позицию собеседника, понимая позицию другого</a:t>
          </a:r>
          <a:endParaRPr lang="ru-RU" sz="2400" kern="1200" dirty="0"/>
        </a:p>
      </dsp:txBody>
      <dsp:txXfrm>
        <a:off x="45096" y="2853408"/>
        <a:ext cx="8946304" cy="833605"/>
      </dsp:txXfrm>
    </dsp:sp>
    <dsp:sp modelId="{FF8A8B4D-1D20-4117-89EB-DF6EBD64B071}">
      <dsp:nvSpPr>
        <dsp:cNvPr id="0" name=""/>
        <dsp:cNvSpPr/>
      </dsp:nvSpPr>
      <dsp:spPr>
        <a:xfrm>
          <a:off x="0" y="3752907"/>
          <a:ext cx="9036496" cy="923797"/>
        </a:xfrm>
        <a:prstGeom prst="roundRect">
          <a:avLst/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tint val="50000"/>
                <a:satMod val="300000"/>
              </a:schemeClr>
            </a:gs>
            <a:gs pos="35000">
              <a:schemeClr val="accent3">
                <a:hueOff val="9000211"/>
                <a:satOff val="-13504"/>
                <a:lumOff val="-2196"/>
                <a:alphaOff val="0"/>
                <a:tint val="37000"/>
                <a:satMod val="30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smtClean="0"/>
            <a:t>корректно и аргументированно отстаивать свою точку зрения</a:t>
          </a:r>
          <a:endParaRPr lang="ru-RU" sz="2400" b="0" kern="1200" dirty="0"/>
        </a:p>
      </dsp:txBody>
      <dsp:txXfrm>
        <a:off x="45096" y="3798003"/>
        <a:ext cx="8946304" cy="833605"/>
      </dsp:txXfrm>
    </dsp:sp>
    <dsp:sp modelId="{FBD74DB9-7F86-4CED-B5C6-1E10977FA591}">
      <dsp:nvSpPr>
        <dsp:cNvPr id="0" name=""/>
        <dsp:cNvSpPr/>
      </dsp:nvSpPr>
      <dsp:spPr>
        <a:xfrm>
          <a:off x="0" y="4690570"/>
          <a:ext cx="9036496" cy="923797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предлагать альтернативное решение в конфликтной ситуации</a:t>
          </a:r>
          <a:endParaRPr lang="ru-RU" sz="2400" kern="1200" dirty="0"/>
        </a:p>
      </dsp:txBody>
      <dsp:txXfrm>
        <a:off x="45096" y="4735666"/>
        <a:ext cx="8946304" cy="833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2D76A-8DE8-4E02-AB73-E113F7BB13E8}">
      <dsp:nvSpPr>
        <dsp:cNvPr id="0" name=""/>
        <dsp:cNvSpPr/>
      </dsp:nvSpPr>
      <dsp:spPr>
        <a:xfrm>
          <a:off x="2679284" y="4234"/>
          <a:ext cx="2932694" cy="124438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Проектная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деятельность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679284" y="4234"/>
        <a:ext cx="2932694" cy="1244387"/>
      </dsp:txXfrm>
    </dsp:sp>
    <dsp:sp modelId="{69084494-EAF7-44C4-BF9F-7A0E54E7A927}">
      <dsp:nvSpPr>
        <dsp:cNvPr id="0" name=""/>
        <dsp:cNvSpPr/>
      </dsp:nvSpPr>
      <dsp:spPr>
        <a:xfrm>
          <a:off x="2422772" y="1310841"/>
          <a:ext cx="3445718" cy="1001122"/>
        </a:xfrm>
        <a:prstGeom prst="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Дискуссия</a:t>
          </a:r>
          <a:endParaRPr lang="ru-RU" sz="28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200" kern="1200" dirty="0"/>
        </a:p>
      </dsp:txBody>
      <dsp:txXfrm>
        <a:off x="2422772" y="1310841"/>
        <a:ext cx="3445718" cy="1001122"/>
      </dsp:txXfrm>
    </dsp:sp>
    <dsp:sp modelId="{A8005670-0FC3-4021-818E-0DE938EB1B20}">
      <dsp:nvSpPr>
        <dsp:cNvPr id="0" name=""/>
        <dsp:cNvSpPr/>
      </dsp:nvSpPr>
      <dsp:spPr>
        <a:xfrm>
          <a:off x="2419288" y="2383955"/>
          <a:ext cx="3423531" cy="1244387"/>
        </a:xfrm>
        <a:prstGeom prst="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Диалог</a:t>
          </a:r>
          <a:endParaRPr lang="ru-RU" sz="2800" kern="1200" dirty="0"/>
        </a:p>
      </dsp:txBody>
      <dsp:txXfrm>
        <a:off x="2419288" y="2383955"/>
        <a:ext cx="3423531" cy="1244387"/>
      </dsp:txXfrm>
    </dsp:sp>
    <dsp:sp modelId="{73E35410-5BBE-4C0C-982A-2449AF0666B5}">
      <dsp:nvSpPr>
        <dsp:cNvPr id="0" name=""/>
        <dsp:cNvSpPr/>
      </dsp:nvSpPr>
      <dsp:spPr>
        <a:xfrm>
          <a:off x="2691973" y="3680789"/>
          <a:ext cx="2907316" cy="1244387"/>
        </a:xfrm>
        <a:prstGeom prst="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Игра</a:t>
          </a:r>
          <a:endParaRPr lang="ru-RU" sz="2800" kern="1200" dirty="0"/>
        </a:p>
      </dsp:txBody>
      <dsp:txXfrm>
        <a:off x="2691973" y="3680789"/>
        <a:ext cx="2907316" cy="1244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87B5E6-8122-422A-9AE5-40F268846C6F}">
      <dsp:nvSpPr>
        <dsp:cNvPr id="0" name=""/>
        <dsp:cNvSpPr/>
      </dsp:nvSpPr>
      <dsp:spPr>
        <a:xfrm>
          <a:off x="1900073" y="-114824"/>
          <a:ext cx="4635132" cy="4635132"/>
        </a:xfrm>
        <a:prstGeom prst="circularArrow">
          <a:avLst>
            <a:gd name="adj1" fmla="val 4668"/>
            <a:gd name="adj2" fmla="val 272909"/>
            <a:gd name="adj3" fmla="val 12875310"/>
            <a:gd name="adj4" fmla="val 18000963"/>
            <a:gd name="adj5" fmla="val 484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E1DF023-7D38-47E0-89CD-EF4A995DC6EE}">
      <dsp:nvSpPr>
        <dsp:cNvPr id="0" name=""/>
        <dsp:cNvSpPr/>
      </dsp:nvSpPr>
      <dsp:spPr>
        <a:xfrm>
          <a:off x="2691628" y="1375"/>
          <a:ext cx="3052022" cy="152601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/>
            <a:t>Повышение мотивации </a:t>
          </a:r>
          <a:endParaRPr lang="ru-RU" sz="2400" kern="1200" dirty="0"/>
        </a:p>
      </dsp:txBody>
      <dsp:txXfrm>
        <a:off x="2766122" y="75869"/>
        <a:ext cx="2903034" cy="1377023"/>
      </dsp:txXfrm>
    </dsp:sp>
    <dsp:sp modelId="{EB468258-0D00-403C-819F-6C2EB925795F}">
      <dsp:nvSpPr>
        <dsp:cNvPr id="0" name=""/>
        <dsp:cNvSpPr/>
      </dsp:nvSpPr>
      <dsp:spPr>
        <a:xfrm>
          <a:off x="4355949" y="1665695"/>
          <a:ext cx="3052022" cy="1526011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Концентрация внимания</a:t>
          </a:r>
          <a:endParaRPr lang="ru-RU" sz="2400" kern="1200" dirty="0"/>
        </a:p>
      </dsp:txBody>
      <dsp:txXfrm>
        <a:off x="4430443" y="1740189"/>
        <a:ext cx="2903034" cy="1377023"/>
      </dsp:txXfrm>
    </dsp:sp>
    <dsp:sp modelId="{3F041C2F-84FF-474E-94BF-CCB43D5FDB78}">
      <dsp:nvSpPr>
        <dsp:cNvPr id="0" name=""/>
        <dsp:cNvSpPr/>
      </dsp:nvSpPr>
      <dsp:spPr>
        <a:xfrm>
          <a:off x="2691628" y="3330016"/>
          <a:ext cx="3052022" cy="1526011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Быстрое и качественное усвоение материала</a:t>
          </a:r>
          <a:endParaRPr lang="ru-RU" sz="2400" kern="1200" dirty="0"/>
        </a:p>
      </dsp:txBody>
      <dsp:txXfrm>
        <a:off x="2766122" y="3404510"/>
        <a:ext cx="2903034" cy="1377023"/>
      </dsp:txXfrm>
    </dsp:sp>
    <dsp:sp modelId="{13C02D70-E9AC-4B95-8510-460C22634EE3}">
      <dsp:nvSpPr>
        <dsp:cNvPr id="0" name=""/>
        <dsp:cNvSpPr/>
      </dsp:nvSpPr>
      <dsp:spPr>
        <a:xfrm>
          <a:off x="1027308" y="1665695"/>
          <a:ext cx="3052022" cy="1526011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Овладение коммуникативными навыками</a:t>
          </a:r>
          <a:endParaRPr lang="ru-RU" sz="2400" kern="1200" dirty="0"/>
        </a:p>
      </dsp:txBody>
      <dsp:txXfrm>
        <a:off x="1101802" y="1740189"/>
        <a:ext cx="2903034" cy="13770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AE636A-5CF6-42C7-BA4A-A48CE439203E}">
      <dsp:nvSpPr>
        <dsp:cNvPr id="0" name=""/>
        <dsp:cNvSpPr/>
      </dsp:nvSpPr>
      <dsp:spPr>
        <a:xfrm>
          <a:off x="809795" y="90"/>
          <a:ext cx="5255391" cy="4777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809795" y="90"/>
        <a:ext cx="5255391" cy="477762"/>
      </dsp:txXfrm>
    </dsp:sp>
    <dsp:sp modelId="{438B815C-A0E7-45B4-AF37-39F560682ACF}">
      <dsp:nvSpPr>
        <dsp:cNvPr id="0" name=""/>
        <dsp:cNvSpPr/>
      </dsp:nvSpPr>
      <dsp:spPr>
        <a:xfrm>
          <a:off x="809795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6227B7-6022-4862-B357-355A4EDD0591}">
      <dsp:nvSpPr>
        <dsp:cNvPr id="0" name=""/>
        <dsp:cNvSpPr/>
      </dsp:nvSpPr>
      <dsp:spPr>
        <a:xfrm>
          <a:off x="1548470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562513"/>
            <a:satOff val="-844"/>
            <a:lumOff val="-137"/>
            <a:alphaOff val="0"/>
          </a:schemeClr>
        </a:solidFill>
        <a:ln w="25400" cap="flat" cmpd="sng" algn="ctr">
          <a:solidFill>
            <a:schemeClr val="accent3">
              <a:hueOff val="562513"/>
              <a:satOff val="-844"/>
              <a:lumOff val="-1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F84D2C-CD01-4F6F-8101-9A5409B6C6AA}">
      <dsp:nvSpPr>
        <dsp:cNvPr id="0" name=""/>
        <dsp:cNvSpPr/>
      </dsp:nvSpPr>
      <dsp:spPr>
        <a:xfrm>
          <a:off x="2287728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1125026"/>
            <a:satOff val="-1688"/>
            <a:lumOff val="-275"/>
            <a:alphaOff val="0"/>
          </a:schemeClr>
        </a:solidFill>
        <a:ln w="25400" cap="flat" cmpd="sng" algn="ctr">
          <a:solidFill>
            <a:schemeClr val="accent3">
              <a:hueOff val="1125026"/>
              <a:satOff val="-1688"/>
              <a:lumOff val="-2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BB48A-B504-4F08-81FC-562F4FB1524B}">
      <dsp:nvSpPr>
        <dsp:cNvPr id="0" name=""/>
        <dsp:cNvSpPr/>
      </dsp:nvSpPr>
      <dsp:spPr>
        <a:xfrm>
          <a:off x="3026403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1687540"/>
            <a:satOff val="-2532"/>
            <a:lumOff val="-412"/>
            <a:alphaOff val="0"/>
          </a:schemeClr>
        </a:solidFill>
        <a:ln w="25400" cap="flat" cmpd="sng" algn="ctr">
          <a:solidFill>
            <a:schemeClr val="accent3">
              <a:hueOff val="1687540"/>
              <a:satOff val="-2532"/>
              <a:lumOff val="-4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9DB75F-0201-470E-8CE5-EE0A9A6E3AAA}">
      <dsp:nvSpPr>
        <dsp:cNvPr id="0" name=""/>
        <dsp:cNvSpPr/>
      </dsp:nvSpPr>
      <dsp:spPr>
        <a:xfrm>
          <a:off x="3765661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accent3">
              <a:hueOff val="2250053"/>
              <a:satOff val="-3376"/>
              <a:lumOff val="-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6C595-FD41-48F6-9734-5BB2BEA1ABF2}">
      <dsp:nvSpPr>
        <dsp:cNvPr id="0" name=""/>
        <dsp:cNvSpPr/>
      </dsp:nvSpPr>
      <dsp:spPr>
        <a:xfrm>
          <a:off x="4504336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59E1F0-6A00-42B9-9312-035698A6E36E}">
      <dsp:nvSpPr>
        <dsp:cNvPr id="0" name=""/>
        <dsp:cNvSpPr/>
      </dsp:nvSpPr>
      <dsp:spPr>
        <a:xfrm>
          <a:off x="5243594" y="477853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3375079"/>
            <a:satOff val="-5064"/>
            <a:lumOff val="-824"/>
            <a:alphaOff val="0"/>
          </a:schemeClr>
        </a:solidFill>
        <a:ln w="25400" cap="flat" cmpd="sng" algn="ctr">
          <a:solidFill>
            <a:schemeClr val="accent3">
              <a:hueOff val="3375079"/>
              <a:satOff val="-5064"/>
              <a:lumOff val="-82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CF0C9-330A-409E-9B2F-8AC1EE28EDC3}">
      <dsp:nvSpPr>
        <dsp:cNvPr id="0" name=""/>
        <dsp:cNvSpPr/>
      </dsp:nvSpPr>
      <dsp:spPr>
        <a:xfrm>
          <a:off x="809795" y="575175"/>
          <a:ext cx="5323711" cy="778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What’s this animal’s name?</a:t>
          </a:r>
          <a:endParaRPr lang="ru-RU" sz="3600" kern="1200" dirty="0"/>
        </a:p>
      </dsp:txBody>
      <dsp:txXfrm>
        <a:off x="809795" y="575175"/>
        <a:ext cx="5323711" cy="778576"/>
      </dsp:txXfrm>
    </dsp:sp>
    <dsp:sp modelId="{A6CE9E07-D68C-40E0-8B7C-FC296A204460}">
      <dsp:nvSpPr>
        <dsp:cNvPr id="0" name=""/>
        <dsp:cNvSpPr/>
      </dsp:nvSpPr>
      <dsp:spPr>
        <a:xfrm>
          <a:off x="809795" y="1523189"/>
          <a:ext cx="5255391" cy="4777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809795" y="1523189"/>
        <a:ext cx="5255391" cy="477762"/>
      </dsp:txXfrm>
    </dsp:sp>
    <dsp:sp modelId="{50349B72-F870-4856-AAD3-F176FB676C28}">
      <dsp:nvSpPr>
        <dsp:cNvPr id="0" name=""/>
        <dsp:cNvSpPr/>
      </dsp:nvSpPr>
      <dsp:spPr>
        <a:xfrm>
          <a:off x="809795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3937592"/>
            <a:satOff val="-5908"/>
            <a:lumOff val="-961"/>
            <a:alphaOff val="0"/>
          </a:schemeClr>
        </a:solidFill>
        <a:ln w="25400" cap="flat" cmpd="sng" algn="ctr">
          <a:solidFill>
            <a:schemeClr val="accent3">
              <a:hueOff val="3937592"/>
              <a:satOff val="-5908"/>
              <a:lumOff val="-9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CE8153-2064-495A-A1D1-E82176E5FA78}">
      <dsp:nvSpPr>
        <dsp:cNvPr id="0" name=""/>
        <dsp:cNvSpPr/>
      </dsp:nvSpPr>
      <dsp:spPr>
        <a:xfrm>
          <a:off x="1548470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accent3">
              <a:hueOff val="4500106"/>
              <a:satOff val="-6752"/>
              <a:lumOff val="-10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26FCAB-9BEB-4F89-9A1C-BD3A746CDA72}">
      <dsp:nvSpPr>
        <dsp:cNvPr id="0" name=""/>
        <dsp:cNvSpPr/>
      </dsp:nvSpPr>
      <dsp:spPr>
        <a:xfrm>
          <a:off x="2287728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5062619"/>
            <a:satOff val="-7596"/>
            <a:lumOff val="-1235"/>
            <a:alphaOff val="0"/>
          </a:schemeClr>
        </a:solidFill>
        <a:ln w="25400" cap="flat" cmpd="sng" algn="ctr">
          <a:solidFill>
            <a:schemeClr val="accent3">
              <a:hueOff val="5062619"/>
              <a:satOff val="-7596"/>
              <a:lumOff val="-1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9C2CC1-4649-4627-B517-09779881E3A2}">
      <dsp:nvSpPr>
        <dsp:cNvPr id="0" name=""/>
        <dsp:cNvSpPr/>
      </dsp:nvSpPr>
      <dsp:spPr>
        <a:xfrm>
          <a:off x="3026403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488C15-A38F-4FD2-A623-D8070BBE420D}">
      <dsp:nvSpPr>
        <dsp:cNvPr id="0" name=""/>
        <dsp:cNvSpPr/>
      </dsp:nvSpPr>
      <dsp:spPr>
        <a:xfrm>
          <a:off x="3765661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6187645"/>
            <a:satOff val="-9284"/>
            <a:lumOff val="-1510"/>
            <a:alphaOff val="0"/>
          </a:schemeClr>
        </a:solidFill>
        <a:ln w="25400" cap="flat" cmpd="sng" algn="ctr">
          <a:solidFill>
            <a:schemeClr val="accent3">
              <a:hueOff val="6187645"/>
              <a:satOff val="-9284"/>
              <a:lumOff val="-15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E14AEF-90CD-4AC8-BAF6-564FFBD689EE}">
      <dsp:nvSpPr>
        <dsp:cNvPr id="0" name=""/>
        <dsp:cNvSpPr/>
      </dsp:nvSpPr>
      <dsp:spPr>
        <a:xfrm>
          <a:off x="4504336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accent3">
              <a:hueOff val="6750158"/>
              <a:satOff val="-10128"/>
              <a:lumOff val="-164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95DA18-C6A4-4874-89DA-293201646597}">
      <dsp:nvSpPr>
        <dsp:cNvPr id="0" name=""/>
        <dsp:cNvSpPr/>
      </dsp:nvSpPr>
      <dsp:spPr>
        <a:xfrm>
          <a:off x="5243594" y="20009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7312671"/>
            <a:satOff val="-10972"/>
            <a:lumOff val="-1784"/>
            <a:alphaOff val="0"/>
          </a:schemeClr>
        </a:solidFill>
        <a:ln w="25400" cap="flat" cmpd="sng" algn="ctr">
          <a:solidFill>
            <a:schemeClr val="accent3">
              <a:hueOff val="7312671"/>
              <a:satOff val="-10972"/>
              <a:lumOff val="-1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8E1F7D-673B-443E-9382-2A71B05F5903}">
      <dsp:nvSpPr>
        <dsp:cNvPr id="0" name=""/>
        <dsp:cNvSpPr/>
      </dsp:nvSpPr>
      <dsp:spPr>
        <a:xfrm>
          <a:off x="809795" y="2098274"/>
          <a:ext cx="5323711" cy="778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Riddles</a:t>
          </a:r>
          <a:endParaRPr lang="ru-RU" sz="3600" kern="1200" dirty="0"/>
        </a:p>
      </dsp:txBody>
      <dsp:txXfrm>
        <a:off x="809795" y="2098274"/>
        <a:ext cx="5323711" cy="778576"/>
      </dsp:txXfrm>
    </dsp:sp>
    <dsp:sp modelId="{67B12EB2-710C-4FBC-BCB9-3A9633729E61}">
      <dsp:nvSpPr>
        <dsp:cNvPr id="0" name=""/>
        <dsp:cNvSpPr/>
      </dsp:nvSpPr>
      <dsp:spPr>
        <a:xfrm>
          <a:off x="809795" y="3046289"/>
          <a:ext cx="5255391" cy="4777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b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809795" y="3046289"/>
        <a:ext cx="5255391" cy="477762"/>
      </dsp:txXfrm>
    </dsp:sp>
    <dsp:sp modelId="{EB93B940-E095-4384-AAA2-C0F4A0A686BF}">
      <dsp:nvSpPr>
        <dsp:cNvPr id="0" name=""/>
        <dsp:cNvSpPr/>
      </dsp:nvSpPr>
      <dsp:spPr>
        <a:xfrm>
          <a:off x="809795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7875184"/>
            <a:satOff val="-11816"/>
            <a:lumOff val="-1922"/>
            <a:alphaOff val="0"/>
          </a:schemeClr>
        </a:solidFill>
        <a:ln w="25400" cap="flat" cmpd="sng" algn="ctr">
          <a:solidFill>
            <a:schemeClr val="accent3">
              <a:hueOff val="7875184"/>
              <a:satOff val="-11816"/>
              <a:lumOff val="-19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EA6F55-158D-4DC4-B8F3-93CD14CAA37A}">
      <dsp:nvSpPr>
        <dsp:cNvPr id="0" name=""/>
        <dsp:cNvSpPr/>
      </dsp:nvSpPr>
      <dsp:spPr>
        <a:xfrm>
          <a:off x="1548470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6F9E5-5CE0-4144-B36C-EE0019CFBE5F}">
      <dsp:nvSpPr>
        <dsp:cNvPr id="0" name=""/>
        <dsp:cNvSpPr/>
      </dsp:nvSpPr>
      <dsp:spPr>
        <a:xfrm>
          <a:off x="2287728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accent3">
              <a:hueOff val="9000211"/>
              <a:satOff val="-13504"/>
              <a:lumOff val="-2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9A143-9ED4-4E42-903C-1D7873601B29}">
      <dsp:nvSpPr>
        <dsp:cNvPr id="0" name=""/>
        <dsp:cNvSpPr/>
      </dsp:nvSpPr>
      <dsp:spPr>
        <a:xfrm>
          <a:off x="3026403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9562724"/>
            <a:satOff val="-14348"/>
            <a:lumOff val="-2333"/>
            <a:alphaOff val="0"/>
          </a:schemeClr>
        </a:solidFill>
        <a:ln w="25400" cap="flat" cmpd="sng" algn="ctr">
          <a:solidFill>
            <a:schemeClr val="accent3">
              <a:hueOff val="9562724"/>
              <a:satOff val="-14348"/>
              <a:lumOff val="-2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039F40-AB9D-4A2B-99C3-AB6ECA8E10EB}">
      <dsp:nvSpPr>
        <dsp:cNvPr id="0" name=""/>
        <dsp:cNvSpPr/>
      </dsp:nvSpPr>
      <dsp:spPr>
        <a:xfrm>
          <a:off x="3765661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10125237"/>
            <a:satOff val="-15192"/>
            <a:lumOff val="-2471"/>
            <a:alphaOff val="0"/>
          </a:schemeClr>
        </a:solidFill>
        <a:ln w="25400" cap="flat" cmpd="sng" algn="ctr">
          <a:solidFill>
            <a:schemeClr val="accent3">
              <a:hueOff val="10125237"/>
              <a:satOff val="-15192"/>
              <a:lumOff val="-2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46701-D2DB-4204-ABA0-29AC2AA574FB}">
      <dsp:nvSpPr>
        <dsp:cNvPr id="0" name=""/>
        <dsp:cNvSpPr/>
      </dsp:nvSpPr>
      <dsp:spPr>
        <a:xfrm>
          <a:off x="4504336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10687750"/>
            <a:satOff val="-16036"/>
            <a:lumOff val="-2608"/>
            <a:alphaOff val="0"/>
          </a:schemeClr>
        </a:solidFill>
        <a:ln w="25400" cap="flat" cmpd="sng" algn="ctr">
          <a:solidFill>
            <a:schemeClr val="accent3">
              <a:hueOff val="10687750"/>
              <a:satOff val="-16036"/>
              <a:lumOff val="-26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B6A76-FEE4-4B29-A728-02933DC04179}">
      <dsp:nvSpPr>
        <dsp:cNvPr id="0" name=""/>
        <dsp:cNvSpPr/>
      </dsp:nvSpPr>
      <dsp:spPr>
        <a:xfrm>
          <a:off x="5243594" y="3524052"/>
          <a:ext cx="1229761" cy="973220"/>
        </a:xfrm>
        <a:prstGeom prst="chevron">
          <a:avLst>
            <a:gd name="adj" fmla="val 7061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EE144-D137-48FB-B033-43993854B761}">
      <dsp:nvSpPr>
        <dsp:cNvPr id="0" name=""/>
        <dsp:cNvSpPr/>
      </dsp:nvSpPr>
      <dsp:spPr>
        <a:xfrm>
          <a:off x="809795" y="3621374"/>
          <a:ext cx="5323711" cy="7785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Activity/Crocodile</a:t>
          </a:r>
          <a:endParaRPr lang="ru-RU" sz="3600" kern="1200" dirty="0"/>
        </a:p>
      </dsp:txBody>
      <dsp:txXfrm>
        <a:off x="809795" y="3621374"/>
        <a:ext cx="5323711" cy="7785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8FF57A-4345-40AF-AEAA-8AAA83F75A86}">
      <dsp:nvSpPr>
        <dsp:cNvPr id="0" name=""/>
        <dsp:cNvSpPr/>
      </dsp:nvSpPr>
      <dsp:spPr>
        <a:xfrm flipH="1" flipV="1">
          <a:off x="140336" y="724"/>
          <a:ext cx="203251" cy="991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b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0800000">
        <a:off x="140336" y="724"/>
        <a:ext cx="203251" cy="99119"/>
      </dsp:txXfrm>
    </dsp:sp>
    <dsp:sp modelId="{BE8CCC41-F8A3-4C4F-AA55-A0E3DEE2A836}">
      <dsp:nvSpPr>
        <dsp:cNvPr id="0" name=""/>
        <dsp:cNvSpPr/>
      </dsp:nvSpPr>
      <dsp:spPr>
        <a:xfrm>
          <a:off x="140336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7D878E-4D9A-4D62-850A-087ABF479A89}">
      <dsp:nvSpPr>
        <dsp:cNvPr id="0" name=""/>
        <dsp:cNvSpPr/>
      </dsp:nvSpPr>
      <dsp:spPr>
        <a:xfrm>
          <a:off x="986549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D394D50-BD51-46A9-A26D-9DB35F5A7373}">
      <dsp:nvSpPr>
        <dsp:cNvPr id="0" name=""/>
        <dsp:cNvSpPr/>
      </dsp:nvSpPr>
      <dsp:spPr>
        <a:xfrm>
          <a:off x="1833431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C7E82E-8B62-4DDA-B802-559302929460}">
      <dsp:nvSpPr>
        <dsp:cNvPr id="0" name=""/>
        <dsp:cNvSpPr/>
      </dsp:nvSpPr>
      <dsp:spPr>
        <a:xfrm>
          <a:off x="2679644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D0FB26-6AC6-4893-9482-FAC09C0C2484}">
      <dsp:nvSpPr>
        <dsp:cNvPr id="0" name=""/>
        <dsp:cNvSpPr/>
      </dsp:nvSpPr>
      <dsp:spPr>
        <a:xfrm>
          <a:off x="3526526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8AF0A8-DA8A-4436-A610-F390E656DD0A}">
      <dsp:nvSpPr>
        <dsp:cNvPr id="0" name=""/>
        <dsp:cNvSpPr/>
      </dsp:nvSpPr>
      <dsp:spPr>
        <a:xfrm>
          <a:off x="4372739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61DFD9-E067-4095-868F-4B80950B6D29}">
      <dsp:nvSpPr>
        <dsp:cNvPr id="0" name=""/>
        <dsp:cNvSpPr/>
      </dsp:nvSpPr>
      <dsp:spPr>
        <a:xfrm>
          <a:off x="5219621" y="99843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E56BC7-8D19-41A2-981F-1E22E37D3057}">
      <dsp:nvSpPr>
        <dsp:cNvPr id="0" name=""/>
        <dsp:cNvSpPr/>
      </dsp:nvSpPr>
      <dsp:spPr>
        <a:xfrm>
          <a:off x="140336" y="211334"/>
          <a:ext cx="6098753" cy="89192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Conditional cards</a:t>
          </a:r>
          <a:endParaRPr lang="ru-RU" sz="3600" kern="1200" dirty="0"/>
        </a:p>
      </dsp:txBody>
      <dsp:txXfrm>
        <a:off x="140336" y="211334"/>
        <a:ext cx="6098753" cy="891924"/>
      </dsp:txXfrm>
    </dsp:sp>
    <dsp:sp modelId="{D3892B71-2595-4ADD-86DB-77095083E9E2}">
      <dsp:nvSpPr>
        <dsp:cNvPr id="0" name=""/>
        <dsp:cNvSpPr/>
      </dsp:nvSpPr>
      <dsp:spPr>
        <a:xfrm>
          <a:off x="140336" y="1287985"/>
          <a:ext cx="6020487" cy="547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b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140336" y="1287985"/>
        <a:ext cx="6020487" cy="547317"/>
      </dsp:txXfrm>
    </dsp:sp>
    <dsp:sp modelId="{ED0DFF4D-86E9-4E6B-B354-47BB4905CD14}">
      <dsp:nvSpPr>
        <dsp:cNvPr id="0" name=""/>
        <dsp:cNvSpPr/>
      </dsp:nvSpPr>
      <dsp:spPr>
        <a:xfrm>
          <a:off x="140336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002753-D82D-400E-8653-F4DA39551FC3}">
      <dsp:nvSpPr>
        <dsp:cNvPr id="0" name=""/>
        <dsp:cNvSpPr/>
      </dsp:nvSpPr>
      <dsp:spPr>
        <a:xfrm>
          <a:off x="986549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BAA64E1-AEE3-489A-96FD-1BA4BB087742}">
      <dsp:nvSpPr>
        <dsp:cNvPr id="0" name=""/>
        <dsp:cNvSpPr/>
      </dsp:nvSpPr>
      <dsp:spPr>
        <a:xfrm>
          <a:off x="1833431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CBA6C8-26C6-483B-A41E-751862F2C766}">
      <dsp:nvSpPr>
        <dsp:cNvPr id="0" name=""/>
        <dsp:cNvSpPr/>
      </dsp:nvSpPr>
      <dsp:spPr>
        <a:xfrm>
          <a:off x="2679644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B0904C-3545-46A7-A41B-863A2F2E7B8C}">
      <dsp:nvSpPr>
        <dsp:cNvPr id="0" name=""/>
        <dsp:cNvSpPr/>
      </dsp:nvSpPr>
      <dsp:spPr>
        <a:xfrm>
          <a:off x="3526526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770583-554B-4EB3-9F84-35FF0745D5BD}">
      <dsp:nvSpPr>
        <dsp:cNvPr id="0" name=""/>
        <dsp:cNvSpPr/>
      </dsp:nvSpPr>
      <dsp:spPr>
        <a:xfrm>
          <a:off x="4372739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DEE591-2239-4BD0-BD6D-71C1C528D795}">
      <dsp:nvSpPr>
        <dsp:cNvPr id="0" name=""/>
        <dsp:cNvSpPr/>
      </dsp:nvSpPr>
      <dsp:spPr>
        <a:xfrm>
          <a:off x="5219621" y="1835302"/>
          <a:ext cx="1408794" cy="1114905"/>
        </a:xfrm>
        <a:prstGeom prst="chevron">
          <a:avLst>
            <a:gd name="adj" fmla="val 7061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1AA5CC-D25A-4650-B0D6-FAD9775621BB}">
      <dsp:nvSpPr>
        <dsp:cNvPr id="0" name=""/>
        <dsp:cNvSpPr/>
      </dsp:nvSpPr>
      <dsp:spPr>
        <a:xfrm>
          <a:off x="140336" y="1946793"/>
          <a:ext cx="6098753" cy="89192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/>
            <a:t>Jigsaw</a:t>
          </a:r>
          <a:endParaRPr lang="ru-RU" sz="3600" kern="1200" dirty="0"/>
        </a:p>
      </dsp:txBody>
      <dsp:txXfrm>
        <a:off x="140336" y="1946793"/>
        <a:ext cx="6098753" cy="891924"/>
      </dsp:txXfrm>
    </dsp:sp>
    <dsp:sp modelId="{2B931173-BD8E-4518-A921-DEF2EC6EF1A5}">
      <dsp:nvSpPr>
        <dsp:cNvPr id="0" name=""/>
        <dsp:cNvSpPr/>
      </dsp:nvSpPr>
      <dsp:spPr>
        <a:xfrm>
          <a:off x="140336" y="3023444"/>
          <a:ext cx="6020487" cy="5473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b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140336" y="3023444"/>
        <a:ext cx="6020487" cy="547317"/>
      </dsp:txXfrm>
    </dsp:sp>
    <dsp:sp modelId="{0B1EA61E-95FC-401A-AE0D-1098CF4CD9E7}">
      <dsp:nvSpPr>
        <dsp:cNvPr id="0" name=""/>
        <dsp:cNvSpPr/>
      </dsp:nvSpPr>
      <dsp:spPr>
        <a:xfrm>
          <a:off x="140336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2F1A4E-8CBC-4AEA-B2E5-0CF1C90E1C0E}">
      <dsp:nvSpPr>
        <dsp:cNvPr id="0" name=""/>
        <dsp:cNvSpPr/>
      </dsp:nvSpPr>
      <dsp:spPr>
        <a:xfrm>
          <a:off x="989894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A4B1F1-12FA-4459-87EE-DFBB7FB68069}">
      <dsp:nvSpPr>
        <dsp:cNvPr id="0" name=""/>
        <dsp:cNvSpPr/>
      </dsp:nvSpPr>
      <dsp:spPr>
        <a:xfrm>
          <a:off x="1839451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A10248-6B9F-43A8-B529-D16CD5B649B7}">
      <dsp:nvSpPr>
        <dsp:cNvPr id="0" name=""/>
        <dsp:cNvSpPr/>
      </dsp:nvSpPr>
      <dsp:spPr>
        <a:xfrm>
          <a:off x="2689009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EBE1BA5-2C9D-4661-8CEA-9F224E77B433}">
      <dsp:nvSpPr>
        <dsp:cNvPr id="0" name=""/>
        <dsp:cNvSpPr/>
      </dsp:nvSpPr>
      <dsp:spPr>
        <a:xfrm>
          <a:off x="3538567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285D848-DAA6-4FFC-AFC0-F57078AB5477}">
      <dsp:nvSpPr>
        <dsp:cNvPr id="0" name=""/>
        <dsp:cNvSpPr/>
      </dsp:nvSpPr>
      <dsp:spPr>
        <a:xfrm>
          <a:off x="4388125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D45FFA-83D8-4606-9AAE-8C6C543CB6A9}">
      <dsp:nvSpPr>
        <dsp:cNvPr id="0" name=""/>
        <dsp:cNvSpPr/>
      </dsp:nvSpPr>
      <dsp:spPr>
        <a:xfrm>
          <a:off x="5237682" y="3570761"/>
          <a:ext cx="802731" cy="133788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Партнерство </a:t>
            </a:r>
            <a:r>
              <a:rPr lang="ru-RU" dirty="0"/>
              <a:t>в обучении иностранным языкам: приемы, методы, формы, содержание, </a:t>
            </a:r>
            <a:r>
              <a:rPr lang="ru-RU" dirty="0" smtClean="0"/>
              <a:t>пространство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0593" y="4581128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Голубец Анастасия Андреевна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/>
              <a:t>П</a:t>
            </a:r>
            <a:r>
              <a:rPr lang="ru-RU" dirty="0" smtClean="0"/>
              <a:t>артнерство приобретает </a:t>
            </a:r>
            <a:r>
              <a:rPr lang="ru-RU" dirty="0"/>
              <a:t>большую значимость в свете принятия новых образовательных стандартов. Социальная направленность и воспитательная ценность, наряду с  развитием коммуникативных умений и речевых навыков, является достоинством этой формы обучения в ряду инновационных.</a:t>
            </a:r>
          </a:p>
        </p:txBody>
      </p:sp>
    </p:spTree>
    <p:extLst>
      <p:ext uri="{BB962C8B-B14F-4D97-AF65-F5344CB8AC3E}">
        <p14:creationId xmlns:p14="http://schemas.microsoft.com/office/powerpoint/2010/main" val="26035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7694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ФГОС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412776"/>
            <a:ext cx="7040666" cy="4741987"/>
          </a:xfrm>
        </p:spPr>
        <p:txBody>
          <a:bodyPr numCol="2"/>
          <a:lstStyle/>
          <a:p>
            <a:pPr marL="0" indent="0" algn="ctr">
              <a:buNone/>
            </a:pPr>
            <a:r>
              <a:rPr lang="ru-RU" dirty="0" smtClean="0"/>
              <a:t>Развитие партнерства и сотрудничества.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Реализация УУД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3923928" y="2996952"/>
            <a:ext cx="1512168" cy="23762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72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артнерство - форма </a:t>
            </a:r>
            <a:r>
              <a:rPr lang="ru-RU" dirty="0">
                <a:solidFill>
                  <a:schemeClr val="tx1"/>
                </a:solidFill>
              </a:rPr>
              <a:t>работы, при которой учащиеся выполняют задания совместно и каждый учащийся принимает участие в общем деле.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18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Реализуемые посредством партнерства УУД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2629452"/>
              </p:ext>
            </p:extLst>
          </p:nvPr>
        </p:nvGraphicFramePr>
        <p:xfrm>
          <a:off x="0" y="1124744"/>
          <a:ext cx="903649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310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675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Методы развития партнерства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7849357"/>
              </p:ext>
            </p:extLst>
          </p:nvPr>
        </p:nvGraphicFramePr>
        <p:xfrm>
          <a:off x="457200" y="1196752"/>
          <a:ext cx="8291264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62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 smtClean="0"/>
              <a:t>Игра ведет </a:t>
            </a:r>
            <a:r>
              <a:rPr lang="ru-RU" dirty="0"/>
              <a:t>за собой развитие. Развивающее значение игры заложено в самой ее природе, ибо игра – это всегда эмоции, а там где эмоции, там активность, там внимание и воображение, там работает мышление. </a:t>
            </a: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Л</a:t>
            </a:r>
            <a:r>
              <a:rPr lang="ru-RU" dirty="0"/>
              <a:t>. С. Выготский</a:t>
            </a:r>
          </a:p>
        </p:txBody>
      </p:sp>
    </p:spTree>
    <p:extLst>
      <p:ext uri="{BB962C8B-B14F-4D97-AF65-F5344CB8AC3E}">
        <p14:creationId xmlns:p14="http://schemas.microsoft.com/office/powerpoint/2010/main" val="172478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1829081"/>
              </p:ext>
            </p:extLst>
          </p:nvPr>
        </p:nvGraphicFramePr>
        <p:xfrm>
          <a:off x="457200" y="1268760"/>
          <a:ext cx="8435280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04664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Результаты использования игровой технологии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7493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0916755"/>
              </p:ext>
            </p:extLst>
          </p:nvPr>
        </p:nvGraphicFramePr>
        <p:xfrm>
          <a:off x="1115616" y="1268760"/>
          <a:ext cx="7283152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529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4042065"/>
              </p:ext>
            </p:extLst>
          </p:nvPr>
        </p:nvGraphicFramePr>
        <p:xfrm>
          <a:off x="1331640" y="1916832"/>
          <a:ext cx="6768752" cy="3705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886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179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Партнерство в обучении иностранным языкам: приемы, методы, формы, содержание, пространство </vt:lpstr>
      <vt:lpstr>ФГОС</vt:lpstr>
      <vt:lpstr>Презентация PowerPoint</vt:lpstr>
      <vt:lpstr>Реализуемые посредством партнерства УУД</vt:lpstr>
      <vt:lpstr>Методы развития партнерства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Партнерство в обучении иностранным языкам: приемы, методы, формы, содержание, пространство </dc:title>
  <dc:creator>Анастасия</dc:creator>
  <cp:lastModifiedBy>Анастасия</cp:lastModifiedBy>
  <cp:revision>13</cp:revision>
  <dcterms:created xsi:type="dcterms:W3CDTF">2016-01-14T13:56:17Z</dcterms:created>
  <dcterms:modified xsi:type="dcterms:W3CDTF">2016-02-17T15:54:49Z</dcterms:modified>
</cp:coreProperties>
</file>